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71" r:id="rId13"/>
    <p:sldId id="267" r:id="rId14"/>
    <p:sldId id="272" r:id="rId15"/>
    <p:sldId id="268"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10/11/2018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10/11/2018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SCREEN PRINTING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1406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your first screen printing assignment you will be designing a t-shirt graphic.  </a:t>
            </a:r>
            <a:endParaRPr lang="en-US" dirty="0"/>
          </a:p>
        </p:txBody>
      </p:sp>
      <p:sp>
        <p:nvSpPr>
          <p:cNvPr id="3" name="Content Placeholder 2"/>
          <p:cNvSpPr>
            <a:spLocks noGrp="1"/>
          </p:cNvSpPr>
          <p:nvPr>
            <p:ph idx="1"/>
          </p:nvPr>
        </p:nvSpPr>
        <p:spPr>
          <a:xfrm>
            <a:off x="680321" y="2108200"/>
            <a:ext cx="10546479" cy="4521200"/>
          </a:xfrm>
        </p:spPr>
        <p:txBody>
          <a:bodyPr>
            <a:normAutofit fontScale="92500"/>
          </a:bodyPr>
          <a:lstStyle/>
          <a:p>
            <a:r>
              <a:rPr lang="en-US" dirty="0" smtClean="0"/>
              <a:t>First pick a group of people that you want to design a t-shirt for (your family, a club, your school, your favorite sports team, etc.) OR a holiday/</a:t>
            </a:r>
            <a:r>
              <a:rPr lang="en-US" dirty="0" err="1" smtClean="0"/>
              <a:t>occation</a:t>
            </a:r>
            <a:r>
              <a:rPr lang="en-US" dirty="0" smtClean="0"/>
              <a:t> t-shirt</a:t>
            </a:r>
          </a:p>
          <a:p>
            <a:r>
              <a:rPr lang="en-US" dirty="0" smtClean="0"/>
              <a:t>Brainstorm ORIGINAL images you could use to represent your group (you cannot use logos that already exist and must be school appropriate).  Remember the images should be complex enough that they are interesting if you are just using one color but simple enough you could do them as a screen print.  </a:t>
            </a:r>
          </a:p>
          <a:p>
            <a:r>
              <a:rPr lang="en-US" dirty="0" smtClean="0"/>
              <a:t>Draw out 3 or 4 thumbnail sketches as possible designs.</a:t>
            </a:r>
          </a:p>
          <a:p>
            <a:r>
              <a:rPr lang="en-US" dirty="0" smtClean="0"/>
              <a:t>Pick your best design and draw it to size (about 9x9 inches). REMEMBER ANY WRITING MUST BE MIRROR IMAGED!</a:t>
            </a:r>
          </a:p>
          <a:p>
            <a:r>
              <a:rPr lang="en-US" dirty="0" smtClean="0"/>
              <a:t>Build your screen using an embroidery hoop.</a:t>
            </a:r>
          </a:p>
          <a:p>
            <a:r>
              <a:rPr lang="en-US" dirty="0" smtClean="0"/>
              <a:t>Trace your design onto your screen with a felt tip pen.</a:t>
            </a:r>
          </a:p>
          <a:p>
            <a:r>
              <a:rPr lang="en-US" dirty="0" smtClean="0"/>
              <a:t>Paint any area you don’t want ink with sealing polymer.  </a:t>
            </a:r>
            <a:endParaRPr lang="en-US" dirty="0"/>
          </a:p>
        </p:txBody>
      </p:sp>
    </p:spTree>
    <p:extLst>
      <p:ext uri="{BB962C8B-B14F-4D97-AF65-F5344CB8AC3E}">
        <p14:creationId xmlns:p14="http://schemas.microsoft.com/office/powerpoint/2010/main" val="293657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some examples:</a:t>
            </a:r>
            <a:endParaRPr lang="en-US" dirty="0"/>
          </a:p>
        </p:txBody>
      </p:sp>
      <p:sp>
        <p:nvSpPr>
          <p:cNvPr id="3" name="Content Placeholder 2"/>
          <p:cNvSpPr>
            <a:spLocks noGrp="1"/>
          </p:cNvSpPr>
          <p:nvPr>
            <p:ph idx="1"/>
          </p:nvPr>
        </p:nvSpPr>
        <p:spPr/>
        <p:txBody>
          <a:bodyPr/>
          <a:lstStyle/>
          <a:p>
            <a:endParaRPr lang="en-US"/>
          </a:p>
        </p:txBody>
      </p:sp>
      <p:pic>
        <p:nvPicPr>
          <p:cNvPr id="8194" name="Picture 2" descr="Image result for t shirt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599" y="2102943"/>
            <a:ext cx="4546601" cy="454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descr="Image result for petroglyph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751" y="753228"/>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85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Image result for hawk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2103437"/>
            <a:ext cx="5038725" cy="452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221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descr="Image result for petroglyph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274" y="2222004"/>
            <a:ext cx="4962525" cy="447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239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4" name="Picture 4" descr="Image result for cool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700" y="1505027"/>
            <a:ext cx="4537074" cy="526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0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cool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281" y="2336873"/>
            <a:ext cx="9271940" cy="379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7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Image result for petroglyph t shirt desig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838" y="2189766"/>
            <a:ext cx="5510686" cy="437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720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printing is pretty simple:</a:t>
            </a:r>
            <a:endParaRPr lang="en-US" dirty="0"/>
          </a:p>
        </p:txBody>
      </p:sp>
      <p:sp>
        <p:nvSpPr>
          <p:cNvPr id="3" name="Content Placeholder 2"/>
          <p:cNvSpPr>
            <a:spLocks noGrp="1"/>
          </p:cNvSpPr>
          <p:nvPr>
            <p:ph idx="1"/>
          </p:nvPr>
        </p:nvSpPr>
        <p:spPr>
          <a:xfrm>
            <a:off x="680321" y="2133600"/>
            <a:ext cx="9613861" cy="3802589"/>
          </a:xfrm>
        </p:spPr>
        <p:txBody>
          <a:bodyPr>
            <a:noAutofit/>
          </a:bodyPr>
          <a:lstStyle/>
          <a:p>
            <a:r>
              <a:rPr lang="en-US" sz="3600" dirty="0" smtClean="0"/>
              <a:t>First, you stretch silk or a similar fabric over a frame.</a:t>
            </a:r>
          </a:p>
          <a:p>
            <a:r>
              <a:rPr lang="en-US" sz="3600" dirty="0" smtClean="0"/>
              <a:t>Then, you use something to block out any area you don’t want to get ink (or stay the color of the paper or fabric).  </a:t>
            </a:r>
            <a:endParaRPr lang="en-US" sz="3600" dirty="0"/>
          </a:p>
          <a:p>
            <a:r>
              <a:rPr lang="en-US" sz="3600" dirty="0" smtClean="0"/>
              <a:t>Then you scrap ink over the surface with a squeegee and the ink appears on any area that has not been blocked.  </a:t>
            </a:r>
            <a:endParaRPr lang="en-US" sz="3600" dirty="0"/>
          </a:p>
        </p:txBody>
      </p:sp>
    </p:spTree>
    <p:extLst>
      <p:ext uri="{BB962C8B-B14F-4D97-AF65-F5344CB8AC3E}">
        <p14:creationId xmlns:p14="http://schemas.microsoft.com/office/powerpoint/2010/main" val="8907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753228"/>
            <a:ext cx="10299699" cy="1080938"/>
          </a:xfrm>
        </p:spPr>
        <p:txBody>
          <a:bodyPr>
            <a:normAutofit fontScale="90000"/>
          </a:bodyPr>
          <a:lstStyle/>
          <a:p>
            <a:r>
              <a:rPr lang="en-US" dirty="0" smtClean="0"/>
              <a:t>Screen printing is a fairly new printing technique. It was originally invented to print patterns on fabrics.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simple fabric patte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50" y="2039937"/>
            <a:ext cx="4456849" cy="445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43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artists got hold of it and started making some pretty awesome stuff.</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mage result for screen printing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009" y="2029428"/>
            <a:ext cx="4720483" cy="471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16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that artists got tricky and started making multiple screens to do more than one color.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Image result for andy warh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575" y="2068512"/>
            <a:ext cx="3638550"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53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They also figured out how to use photosensitive chemicals to create a stencil from a photograph.</a:t>
            </a:r>
            <a:endParaRPr lang="en-US" dirty="0"/>
          </a:p>
        </p:txBody>
      </p:sp>
      <p:sp>
        <p:nvSpPr>
          <p:cNvPr id="3" name="Content Placeholder 2"/>
          <p:cNvSpPr>
            <a:spLocks noGrp="1"/>
          </p:cNvSpPr>
          <p:nvPr>
            <p:ph idx="1"/>
          </p:nvPr>
        </p:nvSpPr>
        <p:spPr/>
        <p:txBody>
          <a:bodyPr/>
          <a:lstStyle/>
          <a:p>
            <a:endParaRPr lang="en-US"/>
          </a:p>
        </p:txBody>
      </p:sp>
      <p:pic>
        <p:nvPicPr>
          <p:cNvPr id="4100" name="Picture 4" descr="Image result for barbara kruger silk scree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095362"/>
            <a:ext cx="4445878" cy="44832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barbara kruger silk scree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5" y="2095362"/>
            <a:ext cx="33909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27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printing is everywhere, on posters…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descr="Image result for screen print poster"/>
          <p:cNvPicPr>
            <a:picLocks noChangeAspect="1" noChangeArrowheads="1"/>
          </p:cNvPicPr>
          <p:nvPr/>
        </p:nvPicPr>
        <p:blipFill rotWithShape="1">
          <a:blip r:embed="rId2">
            <a:extLst>
              <a:ext uri="{28A0092B-C50C-407E-A947-70E740481C1C}">
                <a14:useLocalDpi xmlns:a14="http://schemas.microsoft.com/office/drawing/2010/main" val="0"/>
              </a:ext>
            </a:extLst>
          </a:blip>
          <a:srcRect l="17723" r="18278"/>
          <a:stretch/>
        </p:blipFill>
        <p:spPr bwMode="auto">
          <a:xfrm>
            <a:off x="1165482" y="2098675"/>
            <a:ext cx="3406518" cy="44799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amous screen print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174" y="2091264"/>
            <a:ext cx="3044825" cy="456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95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ards, invitations, etc.</a:t>
            </a:r>
            <a:endParaRPr lang="en-US" dirty="0"/>
          </a:p>
        </p:txBody>
      </p:sp>
      <p:sp>
        <p:nvSpPr>
          <p:cNvPr id="3" name="Content Placeholder 2"/>
          <p:cNvSpPr>
            <a:spLocks noGrp="1"/>
          </p:cNvSpPr>
          <p:nvPr>
            <p:ph idx="1"/>
          </p:nvPr>
        </p:nvSpPr>
        <p:spPr/>
        <p:txBody>
          <a:bodyPr/>
          <a:lstStyle/>
          <a:p>
            <a:endParaRPr lang="en-US"/>
          </a:p>
        </p:txBody>
      </p:sp>
      <p:pic>
        <p:nvPicPr>
          <p:cNvPr id="6146" name="Picture 2" descr="Image result for screen print wedding invi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1" y="2336873"/>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9133" y="2336873"/>
            <a:ext cx="5398975" cy="359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38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almost all t-shirts are done using the screen printing process.</a:t>
            </a:r>
            <a:endParaRPr lang="en-US" dirty="0"/>
          </a:p>
        </p:txBody>
      </p:sp>
      <p:sp>
        <p:nvSpPr>
          <p:cNvPr id="3" name="Content Placeholder 2"/>
          <p:cNvSpPr>
            <a:spLocks noGrp="1"/>
          </p:cNvSpPr>
          <p:nvPr>
            <p:ph idx="1"/>
          </p:nvPr>
        </p:nvSpPr>
        <p:spPr/>
        <p:txBody>
          <a:bodyPr/>
          <a:lstStyle/>
          <a:p>
            <a:endParaRPr lang="en-US" dirty="0"/>
          </a:p>
        </p:txBody>
      </p:sp>
      <p:pic>
        <p:nvPicPr>
          <p:cNvPr id="7170" name="Picture 2" descr="Image result for screen print t shi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9300" y="2037367"/>
            <a:ext cx="4092574" cy="462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840245"/>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1191</TotalTime>
  <Words>340</Words>
  <Application>Microsoft Office PowerPoint</Application>
  <PresentationFormat>Widescreen</PresentationFormat>
  <Paragraphs>21</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Trebuchet MS</vt:lpstr>
      <vt:lpstr>Berlin</vt:lpstr>
      <vt:lpstr>INTRODUCTION TO SCREEN PRINTING</vt:lpstr>
      <vt:lpstr>Screen printing is pretty simple:</vt:lpstr>
      <vt:lpstr>Screen printing is a fairly new printing technique. It was originally invented to print patterns on fabrics.  </vt:lpstr>
      <vt:lpstr>Then, artists got hold of it and started making some pretty awesome stuff.</vt:lpstr>
      <vt:lpstr>After that artists got tricky and started making multiple screens to do more than one color.</vt:lpstr>
      <vt:lpstr>They also figured out how to use photosensitive chemicals to create a stencil from a photograph.</vt:lpstr>
      <vt:lpstr>Screen printing is everywhere, on posters…</vt:lpstr>
      <vt:lpstr>cards, invitations, etc.</vt:lpstr>
      <vt:lpstr>…and almost all t-shirts are done using the screen printing process.</vt:lpstr>
      <vt:lpstr>For your first screen printing assignment you will be designing a t-shirt graphic.  </vt:lpstr>
      <vt:lpstr>Here are some examples: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SCREEN PRINTING</dc:title>
  <dc:creator>Sarah Shuler</dc:creator>
  <cp:lastModifiedBy>Sarah Shuler</cp:lastModifiedBy>
  <cp:revision>12</cp:revision>
  <dcterms:created xsi:type="dcterms:W3CDTF">2018-10-11T19:00:26Z</dcterms:created>
  <dcterms:modified xsi:type="dcterms:W3CDTF">2018-10-12T14:52:04Z</dcterms:modified>
</cp:coreProperties>
</file>