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2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59" d="100"/>
          <a:sy n="59" d="100"/>
        </p:scale>
        <p:origin x="102" y="9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8FE8DA-20C5-B1D1-A6D7-A403655E45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74F2F8A-2795-FC30-D04B-C4A3887AF5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57EC0E-7E34-0671-D78E-7B4D982C03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CD10E-8CB6-4F89-9088-A2F7C14C0C0F}" type="datetimeFigureOut">
              <a:rPr lang="en-US" smtClean="0"/>
              <a:t>5/5/2022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D5337E-3499-6754-74E9-A8D3B24759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670A7C-5CD4-8965-6DA4-2D6C359F6F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4616B-A3AC-4AD5-A666-0004EEC955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1852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CF6E71-8E54-764D-2F4A-0A9037BC6F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4B517D3-D759-E81D-D4BF-1A8112976C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96E23D-339A-5D79-2274-AB827FEE38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CD10E-8CB6-4F89-9088-A2F7C14C0C0F}" type="datetimeFigureOut">
              <a:rPr lang="en-US" smtClean="0"/>
              <a:t>5/5/2022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8B4C0B-95A0-A893-C3A1-92521DDCAF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83A91C-B7C5-338A-E3D4-8BE261F63A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4616B-A3AC-4AD5-A666-0004EEC955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3502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8EC9B42-817C-214F-EA77-9EBDA1463F8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02694F7-3A82-4ADC-9211-2F5B461F0B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5DCFD1-B4E2-40CC-BA32-89711F19C3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CD10E-8CB6-4F89-9088-A2F7C14C0C0F}" type="datetimeFigureOut">
              <a:rPr lang="en-US" smtClean="0"/>
              <a:t>5/5/2022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8E3FB6-1A5A-B5E7-015B-81B6EBC7CB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BDB06E-4F40-39A0-FAFC-F50E51479A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4616B-A3AC-4AD5-A666-0004EEC955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3729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AA932D-0B84-1A27-6978-C63C8934F1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C810F4-11F3-5982-62C1-22DF0747A8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22D114-63BB-93D5-1E65-41745D94F2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CD10E-8CB6-4F89-9088-A2F7C14C0C0F}" type="datetimeFigureOut">
              <a:rPr lang="en-US" smtClean="0"/>
              <a:t>5/5/2022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3F5244-41FB-4074-DFA0-19555689CF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470EA1-4D82-3EA4-F917-39DDE97CFA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4616B-A3AC-4AD5-A666-0004EEC955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4171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348FFB-79AA-F50E-579B-BF175A92C2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65E0B1-4688-6412-72C1-94437E24F3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F7EC87-CB9E-1FF2-11E4-5637E46FE4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CD10E-8CB6-4F89-9088-A2F7C14C0C0F}" type="datetimeFigureOut">
              <a:rPr lang="en-US" smtClean="0"/>
              <a:t>5/5/2022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CC37C2-DF33-6371-F746-CF6DAAF182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4BE5B9-8701-8E2E-462A-7CA6969324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4616B-A3AC-4AD5-A666-0004EEC955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8995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0717DA-658C-A06B-E48C-169A8F1C6A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241D93-095A-B30E-326F-F7D22221D71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769465-3EB0-BCD0-7FB7-4685E5B1AF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30D63D3-105C-E8C9-99CD-A3514297E6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CD10E-8CB6-4F89-9088-A2F7C14C0C0F}" type="datetimeFigureOut">
              <a:rPr lang="en-US" smtClean="0"/>
              <a:t>5/5/2022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D1B948-C628-0BF4-9DA1-2B0A21F8B1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AE871D-957A-5B71-220A-F1EE585B07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4616B-A3AC-4AD5-A666-0004EEC955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5306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528D3B-7C86-1984-08AA-6D5F217F93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812EB5-F364-2C82-08AF-500E8A48C5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48286DF-ED78-9CC0-AEFC-58EC41816B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5882DEF-D68A-EF9A-6366-49E31A4F881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4A101B0-8B81-6B13-BB0B-B01277897CE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BCF070A-9862-A10A-8D2E-ABB6850200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CD10E-8CB6-4F89-9088-A2F7C14C0C0F}" type="datetimeFigureOut">
              <a:rPr lang="en-US" smtClean="0"/>
              <a:t>5/5/2022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F534731-ECCD-E570-E5E9-81CABCB364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3F0450A-92C8-3DC2-A242-06EB49CF9D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4616B-A3AC-4AD5-A666-0004EEC955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5260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3E9230-D235-909E-5A91-E1BF2A3404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4ACFB1D-17C9-03FF-60F7-E5AB6804A0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CD10E-8CB6-4F89-9088-A2F7C14C0C0F}" type="datetimeFigureOut">
              <a:rPr lang="en-US" smtClean="0"/>
              <a:t>5/5/2022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F75BF14-7758-7DC2-DC14-84E675538F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EEB3CB5-4DCA-DCE0-0569-8302A1B3F8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4616B-A3AC-4AD5-A666-0004EEC955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1543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AE0DC10-9187-DCE4-0D6A-F179EEEE7C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CD10E-8CB6-4F89-9088-A2F7C14C0C0F}" type="datetimeFigureOut">
              <a:rPr lang="en-US" smtClean="0"/>
              <a:t>5/5/2022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5527045-DFF8-EC21-04D6-6F444CD76F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C42C7C-29CE-E7B4-7427-43D3AF4BC9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4616B-A3AC-4AD5-A666-0004EEC955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0951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E173CC-0B83-1F4F-5E65-8C37132890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AA9DDF-F58C-C6B4-EBF8-CEDA72FBCE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63B2D48-2BED-7D66-9C60-4BF37013CD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C044523-AB32-0035-CF8C-12A5DA1E40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CD10E-8CB6-4F89-9088-A2F7C14C0C0F}" type="datetimeFigureOut">
              <a:rPr lang="en-US" smtClean="0"/>
              <a:t>5/5/2022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7DC81B-D722-D439-981C-3DB4DFD77E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A3AD42-3BB0-AA20-C9F4-0BC1C64D6E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4616B-A3AC-4AD5-A666-0004EEC955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3430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812A6F-E249-9307-76C4-5892FCB026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12B7B8D-F50C-4370-7900-D28E55A8A08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C127D3-444F-7A86-69EC-0E8843CEF8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8B9FCA-FC91-804F-4BAA-A7DFD7167A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CD10E-8CB6-4F89-9088-A2F7C14C0C0F}" type="datetimeFigureOut">
              <a:rPr lang="en-US" smtClean="0"/>
              <a:t>5/5/2022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9B9F875-8C22-E417-A318-E73130CE7C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EF53A0-C462-ACAD-9611-0862414356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4616B-A3AC-4AD5-A666-0004EEC955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2916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3A08120-2DD5-07F1-350B-97EF3ABFE9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24EF6F-AA4A-B7ED-7012-7D3A85C37F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237107-C22B-2F95-D8D5-C43AA014342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BCD10E-8CB6-4F89-9088-A2F7C14C0C0F}" type="datetimeFigureOut">
              <a:rPr lang="en-US" smtClean="0"/>
              <a:t>5/5/2022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0DE708-6FBE-7B7B-0C83-519E93AC86F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874B4D-A911-09B5-D694-270771A5DB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24616B-A3AC-4AD5-A666-0004EEC955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138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D4B7D8-F091-5BB2-5E8D-87DBCEA26EC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Lucy Truman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EC4F6C7-6566-3FC4-A132-F15BCDCF929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APSTUDIO ART PORTFOLIO</a:t>
            </a:r>
          </a:p>
        </p:txBody>
      </p:sp>
    </p:spTree>
    <p:extLst>
      <p:ext uri="{BB962C8B-B14F-4D97-AF65-F5344CB8AC3E}">
        <p14:creationId xmlns:p14="http://schemas.microsoft.com/office/powerpoint/2010/main" val="11473172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9A41BF-9CB7-7419-8C13-36C55893ED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AB7A29-CAF4-C876-598E-987A385821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id="{F827E58E-CB15-AD13-94B6-681F482EFD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481013"/>
            <a:ext cx="7620000" cy="5895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52079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1C99DB-1EF7-EE14-C3DE-FC00EF3EAE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D48739-4FB3-DA54-4FEA-775B6D735C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>
            <a:extLst>
              <a:ext uri="{FF2B5EF4-FFF2-40B4-BE49-F238E27FC236}">
                <a16:creationId xmlns:a16="http://schemas.microsoft.com/office/drawing/2014/main" id="{56096E4E-9A1E-1AF4-532C-E488B59D3F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4938" y="0"/>
            <a:ext cx="684053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40954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BE2564-C77B-4309-B87C-634FDAF19D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>
            <a:extLst>
              <a:ext uri="{FF2B5EF4-FFF2-40B4-BE49-F238E27FC236}">
                <a16:creationId xmlns:a16="http://schemas.microsoft.com/office/drawing/2014/main" id="{B2E9DB3D-DEBA-9BAF-4349-8F33308A9DB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4350" y="-141114"/>
            <a:ext cx="3543300" cy="6999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32470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543153-E3FE-1EB8-530F-0DA1009323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05EA77-BC41-659A-4729-66D000A3B3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>
            <a:extLst>
              <a:ext uri="{FF2B5EF4-FFF2-40B4-BE49-F238E27FC236}">
                <a16:creationId xmlns:a16="http://schemas.microsoft.com/office/drawing/2014/main" id="{FBF77198-D368-081C-BC77-67BB18F2F1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1863" y="0"/>
            <a:ext cx="524668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16272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8AB09B-8CE3-7AA3-1C8B-4073FF1937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069100-3F2B-F773-2287-EA171CFEBF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0" name="Picture 2">
            <a:extLst>
              <a:ext uri="{FF2B5EF4-FFF2-40B4-BE49-F238E27FC236}">
                <a16:creationId xmlns:a16="http://schemas.microsoft.com/office/drawing/2014/main" id="{89F7CDEF-06CD-B214-1545-D36D9648F9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5338" y="0"/>
            <a:ext cx="55213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6726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DD52DD-91B4-4DB1-BE94-6C3ACA38DD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F6FC21-A871-755F-508E-92CBE03889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4" name="Picture 2">
            <a:extLst>
              <a:ext uri="{FF2B5EF4-FFF2-40B4-BE49-F238E27FC236}">
                <a16:creationId xmlns:a16="http://schemas.microsoft.com/office/drawing/2014/main" id="{2647C9D5-74EB-0913-6485-56418BBDF2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6825" y="0"/>
            <a:ext cx="45783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73545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D20F76-5041-D805-7680-015FA74AF5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4BCEC2-96C6-37D8-93FC-903D4B4FD0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338" name="Picture 2">
            <a:extLst>
              <a:ext uri="{FF2B5EF4-FFF2-40B4-BE49-F238E27FC236}">
                <a16:creationId xmlns:a16="http://schemas.microsoft.com/office/drawing/2014/main" id="{BE841595-6D2B-1A84-A7F6-10FA3DEFCB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50" y="0"/>
            <a:ext cx="50927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37511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823E3E-5EBC-DE1A-CD2B-0261D8B105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4FBB4A-967A-4F1E-C082-7A5B462158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362" name="Picture 2">
            <a:extLst>
              <a:ext uri="{FF2B5EF4-FFF2-40B4-BE49-F238E27FC236}">
                <a16:creationId xmlns:a16="http://schemas.microsoft.com/office/drawing/2014/main" id="{C8289C51-A6BF-FF73-C818-5FF4A5F7E8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8838" y="0"/>
            <a:ext cx="539273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25361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8AD979-FE75-762E-1B14-E87FC74D2A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WRITTEN EVIDENCE: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191DB7-97B4-6818-891B-477F46CE20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At first, the question I wanted to explore was 'how does motion show character?' That was pretty broad so I narrowed it down to 'what do we value?' and then since my pieces were all going the same direction with that, I decided to make it even more specific and my theme was 'what is knowledge?' The first three projects I focused on the idea of finding knowledge or wisdom, then the next few showed how </a:t>
            </a:r>
          </a:p>
        </p:txBody>
      </p:sp>
    </p:spTree>
    <p:extLst>
      <p:ext uri="{BB962C8B-B14F-4D97-AF65-F5344CB8AC3E}">
        <p14:creationId xmlns:p14="http://schemas.microsoft.com/office/powerpoint/2010/main" val="41653648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6DB397-30C9-BEB9-C9DF-B395E87A16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ED4604-11A8-060E-735E-54455E701D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5D68F782-1798-3329-28A9-D03070C3FC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9163" y="0"/>
            <a:ext cx="527208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25854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4F5413-6B93-A85F-5BF8-E7D00F2F0C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325EB2-B4E4-91E8-8C3F-CED924839A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1FF82EAD-C1F6-508C-E567-B6C5DDE878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9163" y="0"/>
            <a:ext cx="527208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04936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0730A2-20F6-B148-6D25-A0CE5A4FF5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71C509-6A0D-DA0A-2462-977986617D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6865C2E4-C59F-1CDC-D0C9-9ECCCD85E8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3600" y="0"/>
            <a:ext cx="538321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28062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F0288D-A10E-43C5-F9A5-E6C29BA59B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CDAAB9-64F8-6508-9500-7668D434F6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0BEC4B5B-F2ED-F478-D820-557F37FC2E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619125"/>
            <a:ext cx="7620000" cy="5619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37129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E96DA8-84DB-6093-1EA8-9EC06E4FB7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41925F-8C8D-EE25-147C-26E3052F09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3B01D293-B065-E62F-BA7A-7276784F92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957263"/>
            <a:ext cx="7620000" cy="494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67932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4BBDD0-C7FE-8221-0742-CAA6063886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914662-C503-DCD2-306D-20629A4E9C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6AB34936-5262-8169-BE63-03F392F7FD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6486" y="164677"/>
            <a:ext cx="6183176" cy="6328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91015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1723C3-C41C-B4BC-05DD-25B4AE301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991B54-B5F2-449D-B4DE-F677DADDEB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9A5F02E5-E6B2-668D-7990-72B27E97FA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9375" y="0"/>
            <a:ext cx="69532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84038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90</Words>
  <Application>Microsoft Office PowerPoint</Application>
  <PresentationFormat>Widescreen</PresentationFormat>
  <Paragraphs>4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Office Theme</vt:lpstr>
      <vt:lpstr>Lucy Truman</vt:lpstr>
      <vt:lpstr>WRITTEN EVIDENCE: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Lucy Truman</dc:title>
  <dc:creator>Sarah Shuler</dc:creator>
  <cp:lastModifiedBy>Sarah Shuler</cp:lastModifiedBy>
  <cp:revision>1</cp:revision>
  <dcterms:created xsi:type="dcterms:W3CDTF">2022-05-05T23:54:34Z</dcterms:created>
  <dcterms:modified xsi:type="dcterms:W3CDTF">2022-05-06T00:01:53Z</dcterms:modified>
</cp:coreProperties>
</file>