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58" r:id="rId6"/>
    <p:sldId id="266" r:id="rId7"/>
    <p:sldId id="267" r:id="rId8"/>
    <p:sldId id="261" r:id="rId9"/>
    <p:sldId id="262" r:id="rId10"/>
    <p:sldId id="264" r:id="rId11"/>
    <p:sldId id="268" r:id="rId12"/>
    <p:sldId id="270" r:id="rId13"/>
    <p:sldId id="259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67A7-BF18-47A8-AB1D-DA81FA88BFE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A069-C31F-4E73-A089-5D69EB2B7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CHILDHOOD MEMORY CARDBOARD RELIEF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cut out some design elements.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Limas cardboard - nice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962090" cy="530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 can add other elements too.  Like, collage, yarn, buttons, etc.  Be creative and think outside the box.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s://s-media-cache-ak0.pinimg.com/236x/5e/0e/cb/5e0ecb487eefb5e048d4ef8603127b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190998" cy="4191000"/>
          </a:xfrm>
          <a:prstGeom prst="rect">
            <a:avLst/>
          </a:prstGeom>
          <a:noFill/>
        </p:spPr>
      </p:pic>
      <p:pic>
        <p:nvPicPr>
          <p:cNvPr id="26628" name="Picture 4" descr="http://cdn.scrapbooking247.com/wp-content/uploads/2013/06/Corrugated-Cardboard-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1909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Then, we will paint them with a primer (gesso).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-media-cache-ak0.pinimg.com/236x/5e/0e/cb/5e0ecb487eefb5e048d4ef8603127b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510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then paint or finish them.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ainted cardboard relief scul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799"/>
            <a:ext cx="5907818" cy="4914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some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14375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 result for painted cardboard relief scul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13079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this project you will start by brainstorming a memory.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sarah.shuler\Downloads\photo (20).JPG"/>
          <p:cNvPicPr>
            <a:picLocks noChangeAspect="1" noChangeArrowheads="1"/>
          </p:cNvPicPr>
          <p:nvPr/>
        </p:nvPicPr>
        <p:blipFill>
          <a:blip r:embed="rId2" cstate="print"/>
          <a:srcRect l="5000" t="7322" r="2188" b="9832"/>
          <a:stretch>
            <a:fillRect/>
          </a:stretch>
        </p:blipFill>
        <p:spPr bwMode="auto">
          <a:xfrm>
            <a:off x="838200" y="15240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shapes &amp; symbols that would represent your memory.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jp7.r0tt.com/l_81e03c00-0685-11e2-ae7f-4b32166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be very abstract.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inhabitat.com/wp-content/uploads/langa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733925" cy="5271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Or a more realistic.  Remember these are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trying to be a photographic representation of actual things – they are a symbol images from your memory.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-media-cache-ak0.pinimg.com/236x/ea/2b/3a/ea2b3a9a125b38dd30e66a0698268b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4897965" cy="448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will start with a </a:t>
            </a:r>
            <a:r>
              <a:rPr lang="en-US" dirty="0" smtClean="0"/>
              <a:t>9 </a:t>
            </a:r>
            <a:r>
              <a:rPr lang="en-US" dirty="0" smtClean="0"/>
              <a:t>x 12 inch </a:t>
            </a:r>
            <a:r>
              <a:rPr lang="en-US" dirty="0" smtClean="0"/>
              <a:t>canvas board.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4" name="AutoShape 2" descr="Image result for 9x12 can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9x12 can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572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Then you can build up your “relief sculpture” by adding layers of cardboard shapes, etc.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jkevinharris.tripod.com/sitebuildercontent/sitebuilderpictures/.pond/pict342.jpg.w300h400.jpg"/>
          <p:cNvPicPr>
            <a:picLocks noChangeAspect="1" noChangeArrowheads="1"/>
          </p:cNvPicPr>
          <p:nvPr/>
        </p:nvPicPr>
        <p:blipFill>
          <a:blip r:embed="rId2" cstate="print"/>
          <a:srcRect t="11765" b="10294"/>
          <a:stretch>
            <a:fillRect/>
          </a:stretch>
        </p:blipFill>
        <p:spPr bwMode="auto">
          <a:xfrm>
            <a:off x="457200" y="2133600"/>
            <a:ext cx="3886200" cy="4038600"/>
          </a:xfrm>
          <a:prstGeom prst="rect">
            <a:avLst/>
          </a:prstGeom>
          <a:noFill/>
        </p:spPr>
      </p:pic>
      <p:pic>
        <p:nvPicPr>
          <p:cNvPr id="25604" name="Picture 4" descr="https://s-media-cache-ak0.pinimg.com/236x/bf/e5/a3/bfe5a329e5604a9aa062bd7f6d4cec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962400" cy="405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layer your paper or cardboard to add depth.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cardboard relief scul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505200" cy="453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Rolled paper can also add interest and texture.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pleatfarm.com/wp-content/uploads/2011/05/nava-lubelski-portfolio_det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87049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169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CREATING AN CHILDHOOD MEMORY CARDBOARD RELIEF SCULPTURE</vt:lpstr>
      <vt:lpstr>For this project you will start by brainstorming a memory.</vt:lpstr>
      <vt:lpstr>Think of shapes &amp; symbols that would represent your memory.</vt:lpstr>
      <vt:lpstr>You can be very abstract.</vt:lpstr>
      <vt:lpstr>Or a more realistic.  Remember these are NOT trying to be a photographic representation of actual things – they are a symbol images from your memory.</vt:lpstr>
      <vt:lpstr>You will start with a 9 x 12 inch canvas board.</vt:lpstr>
      <vt:lpstr>Then you can build up your “relief sculpture” by adding layers of cardboard shapes, etc.</vt:lpstr>
      <vt:lpstr>You can layer your paper or cardboard to add depth.</vt:lpstr>
      <vt:lpstr>Rolled paper can also add interest and texture.</vt:lpstr>
      <vt:lpstr>Or cut out some design elements.</vt:lpstr>
      <vt:lpstr>You can add other elements too.  Like, collage, yarn, buttons, etc.  Be creative and think outside the box.</vt:lpstr>
      <vt:lpstr>Then, we will paint them with a primer (gesso).</vt:lpstr>
      <vt:lpstr>And then paint or finish them.  </vt:lpstr>
      <vt:lpstr>Here’s some examples:</vt:lpstr>
      <vt:lpstr>Slide 15</vt:lpstr>
      <vt:lpstr>Slide 16</vt:lpstr>
    </vt:vector>
  </TitlesOfParts>
  <Company>NSD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sarah.shuler</dc:creator>
  <cp:lastModifiedBy>sarah.shuler</cp:lastModifiedBy>
  <cp:revision>298</cp:revision>
  <dcterms:created xsi:type="dcterms:W3CDTF">2015-04-21T18:18:43Z</dcterms:created>
  <dcterms:modified xsi:type="dcterms:W3CDTF">2018-03-19T19:27:50Z</dcterms:modified>
</cp:coreProperties>
</file>