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9"/>
  </p:notesMasterIdLst>
  <p:sldIdLst>
    <p:sldId id="256" r:id="rId2"/>
    <p:sldId id="257" r:id="rId3"/>
    <p:sldId id="258" r:id="rId4"/>
    <p:sldId id="259" r:id="rId5"/>
    <p:sldId id="263" r:id="rId6"/>
    <p:sldId id="264" r:id="rId7"/>
    <p:sldId id="267" r:id="rId8"/>
    <p:sldId id="268" r:id="rId9"/>
    <p:sldId id="269" r:id="rId10"/>
    <p:sldId id="266" r:id="rId11"/>
    <p:sldId id="262" r:id="rId12"/>
    <p:sldId id="270" r:id="rId13"/>
    <p:sldId id="274" r:id="rId14"/>
    <p:sldId id="271" r:id="rId15"/>
    <p:sldId id="272" r:id="rId16"/>
    <p:sldId id="275" r:id="rId17"/>
    <p:sldId id="276" r:id="rId18"/>
    <p:sldId id="277" r:id="rId19"/>
    <p:sldId id="288" r:id="rId20"/>
    <p:sldId id="278" r:id="rId21"/>
    <p:sldId id="283" r:id="rId22"/>
    <p:sldId id="284" r:id="rId23"/>
    <p:sldId id="285" r:id="rId24"/>
    <p:sldId id="279" r:id="rId25"/>
    <p:sldId id="281" r:id="rId26"/>
    <p:sldId id="282" r:id="rId27"/>
    <p:sldId id="28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FF9561-F927-4ECE-9D80-173AB0C8D911}" type="datetimeFigureOut">
              <a:rPr lang="en-US" smtClean="0"/>
              <a:pPr/>
              <a:t>8/17/2019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BF51BA-720C-45E6-981D-1941CB7DF3E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BF51BA-720C-45E6-981D-1941CB7DF3EE}" type="slidenum">
              <a:rPr lang="en-US" smtClean="0"/>
              <a:pPr/>
              <a:t>4</a:t>
            </a:fld>
            <a:endParaRPr lang="en-US" dirty="0"/>
          </a:p>
        </p:txBody>
      </p:sp>
    </p:spTree>
    <p:extLst>
      <p:ext uri="{BB962C8B-B14F-4D97-AF65-F5344CB8AC3E}">
        <p14:creationId xmlns:p14="http://schemas.microsoft.com/office/powerpoint/2010/main" val="2306025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DA8D2BE-FC16-4A90-8A6A-99FBB9E3F80A}" type="datetimeFigureOut">
              <a:rPr lang="en-US" smtClean="0"/>
              <a:pPr/>
              <a:t>8/17/2019</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C6EFC85-6403-486A-BAD1-04BF5A849E1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A8D2BE-FC16-4A90-8A6A-99FBB9E3F80A}" type="datetimeFigureOut">
              <a:rPr lang="en-US" smtClean="0"/>
              <a:pPr/>
              <a:t>8/17/2019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6EFC85-6403-486A-BAD1-04BF5A849E1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A8D2BE-FC16-4A90-8A6A-99FBB9E3F80A}" type="datetimeFigureOut">
              <a:rPr lang="en-US" smtClean="0"/>
              <a:pPr/>
              <a:t>8/17/2019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6EFC85-6403-486A-BAD1-04BF5A849E1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DA8D2BE-FC16-4A90-8A6A-99FBB9E3F80A}" type="datetimeFigureOut">
              <a:rPr lang="en-US" smtClean="0"/>
              <a:pPr/>
              <a:t>8/17/2019</a:t>
            </a:fld>
            <a:endParaRPr lang="en-US" dirty="0"/>
          </a:p>
        </p:txBody>
      </p:sp>
      <p:sp>
        <p:nvSpPr>
          <p:cNvPr id="9" name="Slide Number Placeholder 8"/>
          <p:cNvSpPr>
            <a:spLocks noGrp="1"/>
          </p:cNvSpPr>
          <p:nvPr>
            <p:ph type="sldNum" sz="quarter" idx="15"/>
          </p:nvPr>
        </p:nvSpPr>
        <p:spPr/>
        <p:txBody>
          <a:bodyPr rtlCol="0"/>
          <a:lstStyle/>
          <a:p>
            <a:fld id="{2C6EFC85-6403-486A-BAD1-04BF5A849E12}"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DA8D2BE-FC16-4A90-8A6A-99FBB9E3F80A}" type="datetimeFigureOut">
              <a:rPr lang="en-US" smtClean="0"/>
              <a:pPr/>
              <a:t>8/17/2019</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2C6EFC85-6403-486A-BAD1-04BF5A849E1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DA8D2BE-FC16-4A90-8A6A-99FBB9E3F80A}" type="datetimeFigureOut">
              <a:rPr lang="en-US" smtClean="0"/>
              <a:pPr/>
              <a:t>8/17/2019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6EFC85-6403-486A-BAD1-04BF5A849E12}"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DA8D2BE-FC16-4A90-8A6A-99FBB9E3F80A}" type="datetimeFigureOut">
              <a:rPr lang="en-US" smtClean="0"/>
              <a:pPr/>
              <a:t>8/17/2019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6EFC85-6403-486A-BAD1-04BF5A849E12}"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DA8D2BE-FC16-4A90-8A6A-99FBB9E3F80A}" type="datetimeFigureOut">
              <a:rPr lang="en-US" smtClean="0"/>
              <a:pPr/>
              <a:t>8/17/2019</a:t>
            </a:fld>
            <a:endParaRPr lang="en-US" dirty="0"/>
          </a:p>
        </p:txBody>
      </p:sp>
      <p:sp>
        <p:nvSpPr>
          <p:cNvPr id="7" name="Slide Number Placeholder 6"/>
          <p:cNvSpPr>
            <a:spLocks noGrp="1"/>
          </p:cNvSpPr>
          <p:nvPr>
            <p:ph type="sldNum" sz="quarter" idx="11"/>
          </p:nvPr>
        </p:nvSpPr>
        <p:spPr/>
        <p:txBody>
          <a:bodyPr rtlCol="0"/>
          <a:lstStyle/>
          <a:p>
            <a:fld id="{2C6EFC85-6403-486A-BAD1-04BF5A849E12}"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A8D2BE-FC16-4A90-8A6A-99FBB9E3F80A}" type="datetimeFigureOut">
              <a:rPr lang="en-US" smtClean="0"/>
              <a:pPr/>
              <a:t>8/17/2019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6EFC85-6403-486A-BAD1-04BF5A849E1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DA8D2BE-FC16-4A90-8A6A-99FBB9E3F80A}" type="datetimeFigureOut">
              <a:rPr lang="en-US" smtClean="0"/>
              <a:pPr/>
              <a:t>8/17/2019</a:t>
            </a:fld>
            <a:endParaRPr lang="en-US" dirty="0"/>
          </a:p>
        </p:txBody>
      </p:sp>
      <p:sp>
        <p:nvSpPr>
          <p:cNvPr id="22" name="Slide Number Placeholder 21"/>
          <p:cNvSpPr>
            <a:spLocks noGrp="1"/>
          </p:cNvSpPr>
          <p:nvPr>
            <p:ph type="sldNum" sz="quarter" idx="15"/>
          </p:nvPr>
        </p:nvSpPr>
        <p:spPr/>
        <p:txBody>
          <a:bodyPr rtlCol="0"/>
          <a:lstStyle/>
          <a:p>
            <a:fld id="{2C6EFC85-6403-486A-BAD1-04BF5A849E12}"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8DA8D2BE-FC16-4A90-8A6A-99FBB9E3F80A}" type="datetimeFigureOut">
              <a:rPr lang="en-US" smtClean="0"/>
              <a:pPr/>
              <a:t>8/17/2019</a:t>
            </a:fld>
            <a:endParaRPr lang="en-US" dirty="0"/>
          </a:p>
        </p:txBody>
      </p:sp>
      <p:sp>
        <p:nvSpPr>
          <p:cNvPr id="18" name="Slide Number Placeholder 17"/>
          <p:cNvSpPr>
            <a:spLocks noGrp="1"/>
          </p:cNvSpPr>
          <p:nvPr>
            <p:ph type="sldNum" sz="quarter" idx="11"/>
          </p:nvPr>
        </p:nvSpPr>
        <p:spPr/>
        <p:txBody>
          <a:bodyPr rtlCol="0"/>
          <a:lstStyle/>
          <a:p>
            <a:fld id="{2C6EFC85-6403-486A-BAD1-04BF5A849E12}"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DA8D2BE-FC16-4A90-8A6A-99FBB9E3F80A}" type="datetimeFigureOut">
              <a:rPr lang="en-US" smtClean="0"/>
              <a:pPr/>
              <a:t>8/17/2019</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C6EFC85-6403-486A-BAD1-04BF5A849E1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d6egUsZvWu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r7gWljt49G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10 Reasons Why I love Painting (and teaching it)</a:t>
            </a:r>
            <a:endParaRPr lang="en-US" dirty="0"/>
          </a:p>
        </p:txBody>
      </p:sp>
      <p:sp>
        <p:nvSpPr>
          <p:cNvPr id="3" name="Subtitle 2"/>
          <p:cNvSpPr>
            <a:spLocks noGrp="1"/>
          </p:cNvSpPr>
          <p:nvPr>
            <p:ph type="subTitle" idx="1"/>
          </p:nvPr>
        </p:nvSpPr>
        <p:spPr/>
        <p:txBody>
          <a:bodyPr/>
          <a:lstStyle/>
          <a:p>
            <a:r>
              <a:rPr lang="en-US" dirty="0" smtClean="0"/>
              <a:t>By the end of this class I hope you will love it too!</a:t>
            </a:r>
            <a:endParaRPr lang="en-US" dirty="0"/>
          </a:p>
        </p:txBody>
      </p:sp>
      <p:pic>
        <p:nvPicPr>
          <p:cNvPr id="1026" name="Picture 2" descr="Image result for i love painting"/>
          <p:cNvPicPr>
            <a:picLocks noChangeAspect="1" noChangeArrowheads="1"/>
          </p:cNvPicPr>
          <p:nvPr/>
        </p:nvPicPr>
        <p:blipFill rotWithShape="1">
          <a:blip r:embed="rId2">
            <a:extLst>
              <a:ext uri="{28A0092B-C50C-407E-A947-70E740481C1C}">
                <a14:useLocalDpi xmlns:a14="http://schemas.microsoft.com/office/drawing/2010/main" val="0"/>
              </a:ext>
            </a:extLst>
          </a:blip>
          <a:srcRect b="15292"/>
          <a:stretch/>
        </p:blipFill>
        <p:spPr bwMode="auto">
          <a:xfrm>
            <a:off x="1981200" y="685800"/>
            <a:ext cx="6599183" cy="31118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4" name="Picture 4" descr="http://art-educ4kids.weebly.com/uploads/8/9/6/9/8969100/8631476_orig.jpg?185"/>
          <p:cNvPicPr>
            <a:picLocks noChangeAspect="1" noChangeArrowheads="1"/>
          </p:cNvPicPr>
          <p:nvPr/>
        </p:nvPicPr>
        <p:blipFill>
          <a:blip r:embed="rId2" cstate="print"/>
          <a:srcRect/>
          <a:stretch>
            <a:fillRect/>
          </a:stretch>
        </p:blipFill>
        <p:spPr bwMode="auto">
          <a:xfrm>
            <a:off x="3200400" y="2581274"/>
            <a:ext cx="5715000" cy="4276726"/>
          </a:xfrm>
          <a:prstGeom prst="rect">
            <a:avLst/>
          </a:prstGeom>
          <a:noFill/>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pic>
        <p:nvPicPr>
          <p:cNvPr id="122882" name="Picture 2" descr="http://www.invisiblebooks.com/KandinskyComposition%20VIISketch913.jpg"/>
          <p:cNvPicPr>
            <a:picLocks noChangeAspect="1" noChangeArrowheads="1"/>
          </p:cNvPicPr>
          <p:nvPr/>
        </p:nvPicPr>
        <p:blipFill>
          <a:blip r:embed="rId3" cstate="print"/>
          <a:srcRect/>
          <a:stretch>
            <a:fillRect/>
          </a:stretch>
        </p:blipFill>
        <p:spPr bwMode="auto">
          <a:xfrm>
            <a:off x="381001" y="228600"/>
            <a:ext cx="4669276" cy="3429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a:t>
            </a:r>
            <a:r>
              <a:rPr lang="en-US" dirty="0" smtClean="0"/>
              <a:t>. It’s great to do when you are bored!</a:t>
            </a:r>
            <a:endParaRPr lang="en-US" dirty="0"/>
          </a:p>
        </p:txBody>
      </p:sp>
      <p:pic>
        <p:nvPicPr>
          <p:cNvPr id="3074" name="Picture 2" descr="Image result for doodle paintings"/>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57200" y="1936750"/>
            <a:ext cx="7467600" cy="4200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t>
            </a:r>
            <a:r>
              <a:rPr lang="en-US" dirty="0" smtClean="0"/>
              <a:t>. You can break the rules!</a:t>
            </a:r>
            <a:endParaRPr lang="en-US" dirty="0"/>
          </a:p>
        </p:txBody>
      </p:sp>
      <p:pic>
        <p:nvPicPr>
          <p:cNvPr id="126978" name="Picture 2" descr="https://s-media-cache-ak0.pinimg.com/736x/08/17/d1/0817d1deae2706183ca24d3510a29708.jpg"/>
          <p:cNvPicPr>
            <a:picLocks noChangeAspect="1" noChangeArrowheads="1"/>
          </p:cNvPicPr>
          <p:nvPr/>
        </p:nvPicPr>
        <p:blipFill>
          <a:blip r:embed="rId2" cstate="print"/>
          <a:srcRect/>
          <a:stretch>
            <a:fillRect/>
          </a:stretch>
        </p:blipFill>
        <p:spPr bwMode="auto">
          <a:xfrm>
            <a:off x="1295400" y="1600200"/>
            <a:ext cx="5543550" cy="4876801"/>
          </a:xfrm>
          <a:prstGeom prst="rect">
            <a:avLst/>
          </a:prstGeom>
          <a:noFill/>
        </p:spPr>
      </p:pic>
      <p:sp>
        <p:nvSpPr>
          <p:cNvPr id="6" name="Content Placeholder 5"/>
          <p:cNvSpPr>
            <a:spLocks noGrp="1"/>
          </p:cNvSpPr>
          <p:nvPr>
            <p:ph sz="quarter" idx="1"/>
          </p:nvPr>
        </p:nvSpPr>
        <p:spPr/>
        <p:txBody>
          <a:bodyPr/>
          <a:lstStyle/>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pic>
        <p:nvPicPr>
          <p:cNvPr id="132098" name="Picture 2" descr="https://acorntooakart.files.wordpress.com/2012/10/img_3004.jpg"/>
          <p:cNvPicPr>
            <a:picLocks noChangeAspect="1" noChangeArrowheads="1"/>
          </p:cNvPicPr>
          <p:nvPr/>
        </p:nvPicPr>
        <p:blipFill>
          <a:blip r:embed="rId2" cstate="print"/>
          <a:srcRect/>
          <a:stretch>
            <a:fillRect/>
          </a:stretch>
        </p:blipFill>
        <p:spPr bwMode="auto">
          <a:xfrm>
            <a:off x="1981200" y="304800"/>
            <a:ext cx="4648200" cy="6197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a:t>
            </a:r>
            <a:r>
              <a:rPr lang="en-US" dirty="0" smtClean="0"/>
              <a:t>. It’s fun!</a:t>
            </a:r>
            <a:endParaRPr lang="en-US" dirty="0"/>
          </a:p>
        </p:txBody>
      </p:sp>
      <p:sp>
        <p:nvSpPr>
          <p:cNvPr id="3" name="Content Placeholder 2"/>
          <p:cNvSpPr>
            <a:spLocks noGrp="1"/>
          </p:cNvSpPr>
          <p:nvPr>
            <p:ph sz="quarter" idx="1"/>
          </p:nvPr>
        </p:nvSpPr>
        <p:spPr/>
        <p:txBody>
          <a:bodyPr/>
          <a:lstStyle/>
          <a:p>
            <a:r>
              <a:rPr lang="en-US" dirty="0">
                <a:hlinkClick r:id="rId2"/>
              </a:rPr>
              <a:t>https://</a:t>
            </a:r>
            <a:r>
              <a:rPr lang="en-US" dirty="0" smtClean="0">
                <a:hlinkClick r:id="rId2"/>
              </a:rPr>
              <a:t>www.youtube.com/watch?v=d6egUsZvWu4</a:t>
            </a:r>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pic>
        <p:nvPicPr>
          <p:cNvPr id="129026" name="Picture 2" descr="http://www.dazzlingwallpaper.com/download.php?id=982&amp;t=cat&amp;file=1355848943_hand_painting_duck_wallpaper.jpg"/>
          <p:cNvPicPr>
            <a:picLocks noChangeAspect="1" noChangeArrowheads="1"/>
          </p:cNvPicPr>
          <p:nvPr/>
        </p:nvPicPr>
        <p:blipFill>
          <a:blip r:embed="rId2" cstate="print"/>
          <a:srcRect/>
          <a:stretch>
            <a:fillRect/>
          </a:stretch>
        </p:blipFill>
        <p:spPr bwMode="auto">
          <a:xfrm>
            <a:off x="457200" y="304800"/>
            <a:ext cx="4953000" cy="3374231"/>
          </a:xfrm>
          <a:prstGeom prst="rect">
            <a:avLst/>
          </a:prstGeom>
          <a:noFill/>
        </p:spPr>
      </p:pic>
      <p:pic>
        <p:nvPicPr>
          <p:cNvPr id="129028" name="Picture 4" descr="http://art-on.ru/wp-content/uploads/2011/11/Handimals_1.jpg"/>
          <p:cNvPicPr>
            <a:picLocks noChangeAspect="1" noChangeArrowheads="1"/>
          </p:cNvPicPr>
          <p:nvPr/>
        </p:nvPicPr>
        <p:blipFill>
          <a:blip r:embed="rId3" cstate="print"/>
          <a:srcRect/>
          <a:stretch>
            <a:fillRect/>
          </a:stretch>
        </p:blipFill>
        <p:spPr bwMode="auto">
          <a:xfrm>
            <a:off x="3281570" y="3276600"/>
            <a:ext cx="4919869" cy="3352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a:t>
            </a:r>
            <a:r>
              <a:rPr lang="en-US" dirty="0" smtClean="0"/>
              <a:t>. You can express what you are feeling and thinking.</a:t>
            </a:r>
            <a:endParaRPr lang="en-US" dirty="0"/>
          </a:p>
        </p:txBody>
      </p:sp>
      <p:sp>
        <p:nvSpPr>
          <p:cNvPr id="3" name="Content Placeholder 2"/>
          <p:cNvSpPr>
            <a:spLocks noGrp="1"/>
          </p:cNvSpPr>
          <p:nvPr>
            <p:ph sz="quarter" idx="1"/>
          </p:nvPr>
        </p:nvSpPr>
        <p:spPr/>
        <p:txBody>
          <a:bodyPr/>
          <a:lstStyle/>
          <a:p>
            <a:endParaRPr lang="en-US" dirty="0"/>
          </a:p>
        </p:txBody>
      </p:sp>
      <p:pic>
        <p:nvPicPr>
          <p:cNvPr id="133122" name="Picture 2" descr="http://prancingthroughlife.com/wp-content/uploads/2013/11/banksy-dreams_00349040.jpg"/>
          <p:cNvPicPr>
            <a:picLocks noChangeAspect="1" noChangeArrowheads="1"/>
          </p:cNvPicPr>
          <p:nvPr/>
        </p:nvPicPr>
        <p:blipFill>
          <a:blip r:embed="rId2" cstate="print"/>
          <a:srcRect/>
          <a:stretch>
            <a:fillRect/>
          </a:stretch>
        </p:blipFill>
        <p:spPr bwMode="auto">
          <a:xfrm>
            <a:off x="380999" y="1524000"/>
            <a:ext cx="7992533" cy="4495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pic>
        <p:nvPicPr>
          <p:cNvPr id="134150" name="Picture 6" descr="http://lh6.ggpht.com/-BJcnzU3mo9c/UcUaYUav-_I/AAAAAAAAPK0/-DReNih7bFA/no-future-banksy%25255B6%25255D.png?imgmax=800"/>
          <p:cNvPicPr>
            <a:picLocks noChangeAspect="1" noChangeArrowheads="1"/>
          </p:cNvPicPr>
          <p:nvPr/>
        </p:nvPicPr>
        <p:blipFill>
          <a:blip r:embed="rId2" cstate="print"/>
          <a:srcRect/>
          <a:stretch>
            <a:fillRect/>
          </a:stretch>
        </p:blipFill>
        <p:spPr bwMode="auto">
          <a:xfrm>
            <a:off x="304799" y="914400"/>
            <a:ext cx="7761111" cy="4953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8</a:t>
            </a:r>
            <a:r>
              <a:rPr lang="en-US" dirty="0" smtClean="0"/>
              <a:t>. If your art looks terrible you can just say: “it’s modern art – you wouldn’t understand.”</a:t>
            </a:r>
            <a:endParaRPr lang="en-US" dirty="0"/>
          </a:p>
        </p:txBody>
      </p:sp>
      <p:sp>
        <p:nvSpPr>
          <p:cNvPr id="3" name="Content Placeholder 2"/>
          <p:cNvSpPr>
            <a:spLocks noGrp="1"/>
          </p:cNvSpPr>
          <p:nvPr>
            <p:ph sz="quarter" idx="1"/>
          </p:nvPr>
        </p:nvSpPr>
        <p:spPr>
          <a:xfrm>
            <a:off x="457200" y="1600200"/>
            <a:ext cx="7467600" cy="4873752"/>
          </a:xfrm>
        </p:spPr>
        <p:txBody>
          <a:bodyPr/>
          <a:lstStyle/>
          <a:p>
            <a:endParaRPr lang="en-US" dirty="0"/>
          </a:p>
        </p:txBody>
      </p:sp>
      <p:pic>
        <p:nvPicPr>
          <p:cNvPr id="135172" name="Picture 4" descr="http://uploads1.wikiart.org/images/willem-de-kooning/easter-monday.jpg"/>
          <p:cNvPicPr>
            <a:picLocks noChangeAspect="1" noChangeArrowheads="1"/>
          </p:cNvPicPr>
          <p:nvPr/>
        </p:nvPicPr>
        <p:blipFill>
          <a:blip r:embed="rId2" cstate="print"/>
          <a:srcRect/>
          <a:stretch>
            <a:fillRect/>
          </a:stretch>
        </p:blipFill>
        <p:spPr bwMode="auto">
          <a:xfrm>
            <a:off x="2057399" y="1371600"/>
            <a:ext cx="4383639" cy="4876800"/>
          </a:xfrm>
          <a:prstGeom prst="rect">
            <a:avLst/>
          </a:prstGeom>
          <a:noFill/>
        </p:spPr>
      </p:pic>
      <p:sp>
        <p:nvSpPr>
          <p:cNvPr id="6" name="TextBox 5"/>
          <p:cNvSpPr txBox="1"/>
          <p:nvPr/>
        </p:nvSpPr>
        <p:spPr>
          <a:xfrm>
            <a:off x="2057400" y="6172200"/>
            <a:ext cx="4343400" cy="369332"/>
          </a:xfrm>
          <a:prstGeom prst="rect">
            <a:avLst/>
          </a:prstGeom>
          <a:noFill/>
        </p:spPr>
        <p:txBody>
          <a:bodyPr wrap="square" rtlCol="0">
            <a:spAutoFit/>
          </a:bodyPr>
          <a:lstStyle/>
          <a:p>
            <a:pPr algn="ctr"/>
            <a:r>
              <a:rPr lang="en-US" dirty="0" smtClean="0"/>
              <a:t>“Woman” by Wilhelm de Kooning</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Its cheaper than a psychiatrist!</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099760" y="1600200"/>
            <a:ext cx="6182480" cy="4873625"/>
          </a:xfrm>
        </p:spPr>
      </p:pic>
    </p:spTree>
    <p:extLst>
      <p:ext uri="{BB962C8B-B14F-4D97-AF65-F5344CB8AC3E}">
        <p14:creationId xmlns:p14="http://schemas.microsoft.com/office/powerpoint/2010/main" val="3392673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Painters see things other people miss!</a:t>
            </a:r>
            <a:endParaRPr lang="en-US" dirty="0"/>
          </a:p>
        </p:txBody>
      </p:sp>
      <p:sp>
        <p:nvSpPr>
          <p:cNvPr id="5" name="Content Placeholder 4"/>
          <p:cNvSpPr>
            <a:spLocks noGrp="1"/>
          </p:cNvSpPr>
          <p:nvPr>
            <p:ph sz="quarter" idx="1"/>
          </p:nvPr>
        </p:nvSpPr>
        <p:spPr/>
        <p:txBody>
          <a:bodyPr/>
          <a:lstStyle/>
          <a:p>
            <a:endParaRPr lang="en-US" dirty="0"/>
          </a:p>
        </p:txBody>
      </p:sp>
      <p:pic>
        <p:nvPicPr>
          <p:cNvPr id="23553" name="Picture 1" descr="C:\Users\sarah.shuler\Downloads\20150817_220622.jpg"/>
          <p:cNvPicPr>
            <a:picLocks noChangeAspect="1" noChangeArrowheads="1"/>
          </p:cNvPicPr>
          <p:nvPr/>
        </p:nvPicPr>
        <p:blipFill>
          <a:blip r:embed="rId2" cstate="print"/>
          <a:srcRect l="11667" r="35000" b="5556"/>
          <a:stretch>
            <a:fillRect/>
          </a:stretch>
        </p:blipFill>
        <p:spPr bwMode="auto">
          <a:xfrm rot="5400000">
            <a:off x="2200984" y="1532816"/>
            <a:ext cx="4513431" cy="44958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Artists are amazing and interesting people.</a:t>
            </a:r>
            <a:endParaRPr lang="en-US" dirty="0"/>
          </a:p>
        </p:txBody>
      </p:sp>
      <p:sp>
        <p:nvSpPr>
          <p:cNvPr id="3" name="Content Placeholder 2"/>
          <p:cNvSpPr>
            <a:spLocks noGrp="1"/>
          </p:cNvSpPr>
          <p:nvPr>
            <p:ph sz="quarter" idx="1"/>
          </p:nvPr>
        </p:nvSpPr>
        <p:spPr>
          <a:xfrm>
            <a:off x="457200" y="1600200"/>
            <a:ext cx="3886200" cy="4873752"/>
          </a:xfrm>
        </p:spPr>
        <p:txBody>
          <a:bodyPr/>
          <a:lstStyle/>
          <a:p>
            <a:r>
              <a:rPr lang="en-US" dirty="0" smtClean="0"/>
              <a:t>Vincent Van Gogh kept painting in spite of mental illness and very little success.  In fact, he painted over 900 paintings and 1,100 drawings and only sold one in his life time.  Now that is persistence.  </a:t>
            </a:r>
            <a:endParaRPr lang="en-US" dirty="0"/>
          </a:p>
        </p:txBody>
      </p:sp>
      <p:pic>
        <p:nvPicPr>
          <p:cNvPr id="136194" name="Picture 2" descr="An intense man with close cropped hair and red beard gazes to the left."/>
          <p:cNvPicPr>
            <a:picLocks noChangeAspect="1" noChangeArrowheads="1"/>
          </p:cNvPicPr>
          <p:nvPr/>
        </p:nvPicPr>
        <p:blipFill>
          <a:blip r:embed="rId2" cstate="print"/>
          <a:srcRect/>
          <a:stretch>
            <a:fillRect/>
          </a:stretch>
        </p:blipFill>
        <p:spPr bwMode="auto">
          <a:xfrm>
            <a:off x="4572000" y="990600"/>
            <a:ext cx="3727117" cy="471014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457200" y="304800"/>
            <a:ext cx="7467600" cy="2438400"/>
          </a:xfrm>
        </p:spPr>
        <p:txBody>
          <a:bodyPr>
            <a:normAutofit fontScale="85000" lnSpcReduction="10000"/>
          </a:bodyPr>
          <a:lstStyle/>
          <a:p>
            <a:r>
              <a:rPr lang="en-US" dirty="0" smtClean="0"/>
              <a:t>Salvador Dali was famous for his unusual obsessions, phobias and unusual behavior.  He was terrified of grasshoppers (he never walked on grass).  He had a fear of exposing his feet, so he never went shoe shopping.  He was convinced someone was trying to poison him, so he hired someone to taste his food before he would eat anything.  Once he drove around in a white Rolls-Royce filled to the roof with cauliflower.  </a:t>
            </a:r>
            <a:endParaRPr lang="en-US" dirty="0"/>
          </a:p>
        </p:txBody>
      </p:sp>
      <p:pic>
        <p:nvPicPr>
          <p:cNvPr id="40964" name="Picture 4" descr="http://www.orble.com/im/002/00/sdali1.jpg"/>
          <p:cNvPicPr>
            <a:picLocks noChangeAspect="1" noChangeArrowheads="1"/>
          </p:cNvPicPr>
          <p:nvPr/>
        </p:nvPicPr>
        <p:blipFill>
          <a:blip r:embed="rId2" cstate="print"/>
          <a:srcRect/>
          <a:stretch>
            <a:fillRect/>
          </a:stretch>
        </p:blipFill>
        <p:spPr bwMode="auto">
          <a:xfrm>
            <a:off x="1371600" y="2667000"/>
            <a:ext cx="6276975" cy="359092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he created some amazing and interesting paintings.</a:t>
            </a:r>
            <a:endParaRPr lang="en-US" dirty="0"/>
          </a:p>
        </p:txBody>
      </p:sp>
      <p:sp>
        <p:nvSpPr>
          <p:cNvPr id="3" name="Content Placeholder 2"/>
          <p:cNvSpPr>
            <a:spLocks noGrp="1"/>
          </p:cNvSpPr>
          <p:nvPr>
            <p:ph sz="quarter" idx="1"/>
          </p:nvPr>
        </p:nvSpPr>
        <p:spPr/>
        <p:txBody>
          <a:bodyPr/>
          <a:lstStyle/>
          <a:p>
            <a:endParaRPr lang="en-US" dirty="0"/>
          </a:p>
        </p:txBody>
      </p:sp>
      <p:pic>
        <p:nvPicPr>
          <p:cNvPr id="41986" name="Picture 2" descr="http://webneel.com/daily/sites/default/files/images/daily/09-2013/4-the-persistence-of-memory-surreal-art-by-salvador-dali.jpg"/>
          <p:cNvPicPr>
            <a:picLocks noChangeAspect="1" noChangeArrowheads="1"/>
          </p:cNvPicPr>
          <p:nvPr/>
        </p:nvPicPr>
        <p:blipFill>
          <a:blip r:embed="rId2" cstate="print"/>
          <a:srcRect/>
          <a:stretch>
            <a:fillRect/>
          </a:stretch>
        </p:blipFill>
        <p:spPr bwMode="auto">
          <a:xfrm>
            <a:off x="1066800" y="1524000"/>
            <a:ext cx="6477000" cy="492252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43010" name="Picture 2" descr="https://aqu52.files.wordpress.com/2013/06/600full-salvador-dali.jpg"/>
          <p:cNvPicPr>
            <a:picLocks noChangeAspect="1" noChangeArrowheads="1"/>
          </p:cNvPicPr>
          <p:nvPr/>
        </p:nvPicPr>
        <p:blipFill>
          <a:blip r:embed="rId2" cstate="print"/>
          <a:srcRect/>
          <a:stretch>
            <a:fillRect/>
          </a:stretch>
        </p:blipFill>
        <p:spPr bwMode="auto">
          <a:xfrm>
            <a:off x="457200" y="228600"/>
            <a:ext cx="4571999" cy="3962400"/>
          </a:xfrm>
          <a:prstGeom prst="rect">
            <a:avLst/>
          </a:prstGeom>
          <a:noFill/>
        </p:spPr>
      </p:pic>
      <p:pic>
        <p:nvPicPr>
          <p:cNvPr id="43012" name="Picture 4" descr="http://scalr-9465-us-east-1.s3.amazonaws.com/images/PHOTO_18260546.jpg"/>
          <p:cNvPicPr>
            <a:picLocks noChangeAspect="1" noChangeArrowheads="1"/>
          </p:cNvPicPr>
          <p:nvPr/>
        </p:nvPicPr>
        <p:blipFill>
          <a:blip r:embed="rId3" cstate="print"/>
          <a:srcRect/>
          <a:stretch>
            <a:fillRect/>
          </a:stretch>
        </p:blipFill>
        <p:spPr bwMode="auto">
          <a:xfrm>
            <a:off x="3886200" y="3429000"/>
            <a:ext cx="4806461" cy="31242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57200" y="304800"/>
            <a:ext cx="3581400" cy="5867400"/>
          </a:xfrm>
        </p:spPr>
        <p:txBody>
          <a:bodyPr/>
          <a:lstStyle/>
          <a:p>
            <a:r>
              <a:rPr lang="en-US" dirty="0" smtClean="0"/>
              <a:t>Chuck Close was a famous realist painter when he had a rare spinal cord collapse and lost the use of his arms and legs.  The doctors said, “You’ll never paint again.”  He told his doctors, “that is not an option.”  He then developed a whole new way to paint in a whole new style.</a:t>
            </a:r>
            <a:endParaRPr lang="en-US" dirty="0"/>
          </a:p>
        </p:txBody>
      </p:sp>
      <p:pic>
        <p:nvPicPr>
          <p:cNvPr id="2050" name="Picture 2" descr="http://thelacquerie.com/wp-content/uploads/2013/05/chuck-4.jpg"/>
          <p:cNvPicPr>
            <a:picLocks noChangeAspect="1" noChangeArrowheads="1"/>
          </p:cNvPicPr>
          <p:nvPr/>
        </p:nvPicPr>
        <p:blipFill>
          <a:blip r:embed="rId2" cstate="print"/>
          <a:srcRect/>
          <a:stretch>
            <a:fillRect/>
          </a:stretch>
        </p:blipFill>
        <p:spPr bwMode="auto">
          <a:xfrm>
            <a:off x="4038600" y="609600"/>
            <a:ext cx="4648200" cy="4648201"/>
          </a:xfrm>
          <a:prstGeom prst="rect">
            <a:avLst/>
          </a:prstGeom>
          <a:noFill/>
        </p:spPr>
      </p:pic>
      <p:sp>
        <p:nvSpPr>
          <p:cNvPr id="5" name="TextBox 4"/>
          <p:cNvSpPr txBox="1"/>
          <p:nvPr/>
        </p:nvSpPr>
        <p:spPr>
          <a:xfrm>
            <a:off x="5105400" y="5638800"/>
            <a:ext cx="2590800" cy="369332"/>
          </a:xfrm>
          <a:prstGeom prst="rect">
            <a:avLst/>
          </a:prstGeom>
          <a:noFill/>
        </p:spPr>
        <p:txBody>
          <a:bodyPr wrap="square" rtlCol="0">
            <a:spAutoFit/>
          </a:bodyPr>
          <a:lstStyle/>
          <a:p>
            <a:pPr algn="ctr"/>
            <a:r>
              <a:rPr lang="en-US" dirty="0" smtClean="0"/>
              <a:t>BEFORE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38914" name="Picture 2" descr="http://www.artsobserver.com/wp-content/uploads/2012/11/IMG_3733.jpg"/>
          <p:cNvPicPr>
            <a:picLocks noChangeAspect="1" noChangeArrowheads="1"/>
          </p:cNvPicPr>
          <p:nvPr/>
        </p:nvPicPr>
        <p:blipFill>
          <a:blip r:embed="rId2" cstate="print"/>
          <a:srcRect/>
          <a:stretch>
            <a:fillRect/>
          </a:stretch>
        </p:blipFill>
        <p:spPr bwMode="auto">
          <a:xfrm>
            <a:off x="457200" y="381000"/>
            <a:ext cx="7818409" cy="5334000"/>
          </a:xfrm>
          <a:prstGeom prst="rect">
            <a:avLst/>
          </a:prstGeom>
          <a:noFill/>
        </p:spPr>
      </p:pic>
      <p:sp>
        <p:nvSpPr>
          <p:cNvPr id="5" name="TextBox 4"/>
          <p:cNvSpPr txBox="1"/>
          <p:nvPr/>
        </p:nvSpPr>
        <p:spPr>
          <a:xfrm>
            <a:off x="2667000" y="5943600"/>
            <a:ext cx="3657600" cy="369332"/>
          </a:xfrm>
          <a:prstGeom prst="rect">
            <a:avLst/>
          </a:prstGeom>
          <a:noFill/>
        </p:spPr>
        <p:txBody>
          <a:bodyPr wrap="square" rtlCol="0">
            <a:spAutoFit/>
          </a:bodyPr>
          <a:lstStyle/>
          <a:p>
            <a:pPr algn="ctr"/>
            <a:r>
              <a:rPr lang="en-US" dirty="0" smtClean="0"/>
              <a:t>NEW STYLE!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love some of his thoughts and ideas</a:t>
            </a:r>
            <a:endParaRPr lang="en-US" dirty="0"/>
          </a:p>
        </p:txBody>
      </p:sp>
      <p:sp>
        <p:nvSpPr>
          <p:cNvPr id="3" name="Content Placeholder 2"/>
          <p:cNvSpPr>
            <a:spLocks noGrp="1"/>
          </p:cNvSpPr>
          <p:nvPr>
            <p:ph sz="quarter" idx="1"/>
          </p:nvPr>
        </p:nvSpPr>
        <p:spPr/>
        <p:txBody>
          <a:bodyPr/>
          <a:lstStyle/>
          <a:p>
            <a:endParaRPr lang="en-US" dirty="0"/>
          </a:p>
        </p:txBody>
      </p:sp>
      <p:sp>
        <p:nvSpPr>
          <p:cNvPr id="39938" name="AutoShape 2" descr="Image result for quote by chuck clo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9940" name="AutoShape 4" descr="Image result for quote by chuck clo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9944" name="Picture 8" descr="http://europeanpaper.com/blog/wp-content/uploads/2014/03/inspiration-is-for-amateurs-chuck-close-european-paper1.jpg"/>
          <p:cNvPicPr>
            <a:picLocks noChangeAspect="1" noChangeArrowheads="1"/>
          </p:cNvPicPr>
          <p:nvPr/>
        </p:nvPicPr>
        <p:blipFill>
          <a:blip r:embed="rId2" cstate="print"/>
          <a:srcRect b="16327"/>
          <a:stretch>
            <a:fillRect/>
          </a:stretch>
        </p:blipFill>
        <p:spPr bwMode="auto">
          <a:xfrm>
            <a:off x="457200" y="1524000"/>
            <a:ext cx="2895600" cy="2422849"/>
          </a:xfrm>
          <a:prstGeom prst="rect">
            <a:avLst/>
          </a:prstGeom>
          <a:noFill/>
        </p:spPr>
      </p:pic>
      <p:pic>
        <p:nvPicPr>
          <p:cNvPr id="39946" name="Picture 10" descr="http://inspirably.com/uploads/user/14718-im-very-learning-disabled-and-i-think-it-drove-me-to-what_380x280_width.png"/>
          <p:cNvPicPr>
            <a:picLocks noChangeAspect="1" noChangeArrowheads="1"/>
          </p:cNvPicPr>
          <p:nvPr/>
        </p:nvPicPr>
        <p:blipFill>
          <a:blip r:embed="rId3" cstate="print"/>
          <a:srcRect l="6316" t="23158" r="5263" b="28421"/>
          <a:stretch>
            <a:fillRect/>
          </a:stretch>
        </p:blipFill>
        <p:spPr bwMode="auto">
          <a:xfrm>
            <a:off x="4724400" y="1905000"/>
            <a:ext cx="3200400" cy="1752600"/>
          </a:xfrm>
          <a:prstGeom prst="rect">
            <a:avLst/>
          </a:prstGeom>
          <a:noFill/>
        </p:spPr>
      </p:pic>
      <p:pic>
        <p:nvPicPr>
          <p:cNvPr id="39950" name="Picture 14" descr="http://www.azquotes.com/picture-quotes/quote-never-let-anyone-define-what-you-are-capable-of-by-using-parameters-that-don-t-apply-chuck-close-72-81-65.jpg"/>
          <p:cNvPicPr>
            <a:picLocks noChangeAspect="1" noChangeArrowheads="1"/>
          </p:cNvPicPr>
          <p:nvPr/>
        </p:nvPicPr>
        <p:blipFill>
          <a:blip r:embed="rId4" cstate="print"/>
          <a:srcRect l="1146" t="9885" b="14613"/>
          <a:stretch>
            <a:fillRect/>
          </a:stretch>
        </p:blipFill>
        <p:spPr bwMode="auto">
          <a:xfrm>
            <a:off x="1066800" y="4191000"/>
            <a:ext cx="6572250" cy="23622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 hope by the end of this class you will love Painting too (or at least hate it less </a:t>
            </a:r>
            <a:r>
              <a:rPr lang="en-US" dirty="0" smtClean="0">
                <a:sym typeface="Wingdings" pitchFamily="2" charset="2"/>
              </a:rPr>
              <a:t>)!  </a:t>
            </a:r>
            <a:endParaRPr lang="en-US" dirty="0"/>
          </a:p>
        </p:txBody>
      </p:sp>
      <p:pic>
        <p:nvPicPr>
          <p:cNvPr id="4098" name="Picture 2" descr="Image result for painting rocks"/>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860558" y="1524000"/>
            <a:ext cx="4873625" cy="48736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31032" y="2967335"/>
            <a:ext cx="4281941" cy="1754326"/>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PAINTING </a:t>
            </a:r>
          </a:p>
          <a:p>
            <a:pPr algn="ctr"/>
            <a:r>
              <a:rPr lang="en-US" sz="5400" b="1" dirty="0" smtClean="0">
                <a:ln w="22225">
                  <a:solidFill>
                    <a:schemeClr val="accent2"/>
                  </a:solidFill>
                  <a:prstDash val="solid"/>
                </a:ln>
                <a:solidFill>
                  <a:schemeClr val="accent2">
                    <a:lumMod val="40000"/>
                    <a:lumOff val="60000"/>
                  </a:schemeClr>
                </a:solidFill>
              </a:rPr>
              <a:t>ROCKS!!!</a:t>
            </a:r>
            <a:endParaRPr lang="en-US" sz="5400" b="1" dirty="0">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Artists get paid to play!</a:t>
            </a:r>
            <a:br>
              <a:rPr lang="en-US" dirty="0" smtClean="0"/>
            </a:br>
            <a:endParaRPr lang="en-US" dirty="0"/>
          </a:p>
        </p:txBody>
      </p:sp>
      <p:sp>
        <p:nvSpPr>
          <p:cNvPr id="3" name="Content Placeholder 2"/>
          <p:cNvSpPr>
            <a:spLocks noGrp="1"/>
          </p:cNvSpPr>
          <p:nvPr>
            <p:ph sz="quarter" idx="1"/>
          </p:nvPr>
        </p:nvSpPr>
        <p:spPr/>
        <p:txBody>
          <a:bodyPr/>
          <a:lstStyle/>
          <a:p>
            <a:r>
              <a:rPr lang="en-US" dirty="0" smtClean="0">
                <a:hlinkClick r:id="rId2"/>
              </a:rPr>
              <a:t>https://www.youtube.com/watch?v=r7gWljt49G4</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There are so many types and styles of painting almost everyone can find something they enjoy!</a:t>
            </a:r>
            <a:endParaRPr lang="en-US" dirty="0"/>
          </a:p>
        </p:txBody>
      </p:sp>
      <p:sp>
        <p:nvSpPr>
          <p:cNvPr id="115714" name="AutoShape 2" descr="Image result for sculp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5716" name="AutoShape 4" descr="Image result for sculp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 name="TextBox 10"/>
          <p:cNvSpPr txBox="1"/>
          <p:nvPr/>
        </p:nvSpPr>
        <p:spPr>
          <a:xfrm>
            <a:off x="914400" y="1600200"/>
            <a:ext cx="1295400" cy="369332"/>
          </a:xfrm>
          <a:prstGeom prst="rect">
            <a:avLst/>
          </a:prstGeom>
          <a:noFill/>
        </p:spPr>
        <p:txBody>
          <a:bodyPr wrap="square" rtlCol="0">
            <a:spAutoFit/>
          </a:bodyPr>
          <a:lstStyle/>
          <a:p>
            <a:r>
              <a:rPr lang="en-US" dirty="0" smtClean="0">
                <a:solidFill>
                  <a:schemeClr val="bg1"/>
                </a:solidFill>
              </a:rPr>
              <a:t>Sculpture</a:t>
            </a:r>
            <a:endParaRPr lang="en-US" dirty="0">
              <a:solidFill>
                <a:schemeClr val="bg1"/>
              </a:solidFill>
            </a:endParaRPr>
          </a:p>
        </p:txBody>
      </p:sp>
      <p:sp>
        <p:nvSpPr>
          <p:cNvPr id="12" name="TextBox 11"/>
          <p:cNvSpPr txBox="1"/>
          <p:nvPr/>
        </p:nvSpPr>
        <p:spPr>
          <a:xfrm>
            <a:off x="5715000" y="1600200"/>
            <a:ext cx="1600200" cy="369332"/>
          </a:xfrm>
          <a:prstGeom prst="rect">
            <a:avLst/>
          </a:prstGeom>
          <a:noFill/>
        </p:spPr>
        <p:txBody>
          <a:bodyPr wrap="square" rtlCol="0">
            <a:spAutoFit/>
          </a:bodyPr>
          <a:lstStyle/>
          <a:p>
            <a:r>
              <a:rPr lang="en-US" dirty="0"/>
              <a:t> </a:t>
            </a:r>
            <a:r>
              <a:rPr lang="en-US" dirty="0" smtClean="0"/>
              <a:t> </a:t>
            </a:r>
            <a:r>
              <a:rPr lang="en-US" dirty="0" smtClean="0">
                <a:solidFill>
                  <a:schemeClr val="bg1"/>
                </a:solidFill>
              </a:rPr>
              <a:t>Painting</a:t>
            </a:r>
            <a:endParaRPr lang="en-US" dirty="0"/>
          </a:p>
        </p:txBody>
      </p:sp>
      <p:sp>
        <p:nvSpPr>
          <p:cNvPr id="14" name="TextBox 13"/>
          <p:cNvSpPr txBox="1"/>
          <p:nvPr/>
        </p:nvSpPr>
        <p:spPr>
          <a:xfrm>
            <a:off x="3352800" y="4876800"/>
            <a:ext cx="1600200" cy="369332"/>
          </a:xfrm>
          <a:prstGeom prst="rect">
            <a:avLst/>
          </a:prstGeom>
          <a:noFill/>
        </p:spPr>
        <p:txBody>
          <a:bodyPr wrap="square" rtlCol="0">
            <a:spAutoFit/>
          </a:bodyPr>
          <a:lstStyle/>
          <a:p>
            <a:r>
              <a:rPr lang="en-US" dirty="0" smtClean="0">
                <a:solidFill>
                  <a:schemeClr val="bg1"/>
                </a:solidFill>
              </a:rPr>
              <a:t>Photography</a:t>
            </a:r>
            <a:endParaRPr lang="en-US" dirty="0">
              <a:solidFill>
                <a:schemeClr val="bg1"/>
              </a:solidFill>
            </a:endParaRPr>
          </a:p>
        </p:txBody>
      </p:sp>
      <p:pic>
        <p:nvPicPr>
          <p:cNvPr id="2050" name="Picture 2" descr="Image result for abstract painting"/>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10002" t="13023" r="11620" b="11302"/>
          <a:stretch/>
        </p:blipFill>
        <p:spPr bwMode="auto">
          <a:xfrm>
            <a:off x="612775" y="1440633"/>
            <a:ext cx="2992927" cy="288972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senda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senda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2" name="Picture 14" descr="Image result for photoreali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6224" y="4543707"/>
            <a:ext cx="3854500" cy="230026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impressionism"/>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70" r="2745" b="1"/>
          <a:stretch/>
        </p:blipFill>
        <p:spPr bwMode="auto">
          <a:xfrm>
            <a:off x="4626965" y="1417638"/>
            <a:ext cx="3297835" cy="2889722"/>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thomas hart benton painting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478" y="4471056"/>
            <a:ext cx="3381830" cy="2372918"/>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fantas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79844" y="3109069"/>
            <a:ext cx="3032760" cy="1895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457200" y="1600200"/>
            <a:ext cx="6019800" cy="4267200"/>
          </a:xfrm>
        </p:spPr>
        <p:txBody>
          <a:bodyPr/>
          <a:lstStyle/>
          <a:p>
            <a:endParaRPr lang="en-US" dirty="0"/>
          </a:p>
        </p:txBody>
      </p:sp>
      <p:sp>
        <p:nvSpPr>
          <p:cNvPr id="119810" name="AutoShape 2" descr="data:image/jpeg;base64,/9j/4AAQSkZJRgABAQAAAQABAAD/2wCEAAkGBxQTEhQUEhQUFRUXGBUXFxQVFBUUFBcUFBQXFxUXFxQYHCggGB0lHBQUITEiJSkrLi4uFx8zODMsNygtLisBCgoKDg0OFBAQFCscHBwsLCwtLCwsLCwsLCwsLCwsLCwsLCssLCwsLCwsLCwsLCwsLDcsLCwsKywsLCw3LCwsLP/AABEIAOAA4QMBIgACEQEDEQH/xAAbAAABBQEBAAAAAAAAAAAAAAADAAECBAUGB//EADwQAAEDAgMFBgQFAgUFAAAAAAEAAhEDIQQSMQVBUWFxBoGRobHwEyIywUJS0eHxM2IUI3KC0hUWkqKy/8QAGQEBAQEBAQEAAAAAAAAAAAAAAAECAwQF/8QAIREBAQEBAAMBAAMAAwAAAAAAAAECEQMhMRIEIkETI3H/2gAMAwEAAhEDEQA/AOyIUhTCGCisVRE0uCf4caIwCSCvrZIthWDECNbz9lByIGwJ2MRstlNrVQItSDERyHJCBsqHUpIzXxM/wg1KqIGlTCjmTNqIqTmKJCi6ooonEjqokJ0ggYsPFJkogUsuhted97cRuQDcxB+GrYUciKptbGik4lHFJRcLqKG5xixQYOqK4KCENTJT16YzfKSRa5sU7NUUhRQ85/M5Op5UkFxrUZjYTsaiBqrIeWNEiEWQmyoE1llHIiBMSgjCdMmrVL6RyCCLihpnOWPtvbraILWw5/DcObv0TvF40MbjmUxL3AepPRc1ju1FyKbR/qd/xC5nFYp9Rxc5xcefpy6BRIXO7v8AjpPHP9aTe0tYPaXkOaDdg+QO5Zm/MPFVWbXrDWo899vNUqdIucIH6d6HXff3puWLq1v8yLjtpVHWLnd5KQruH4j4lVaSM26nTi5h9pVWmz3DvkLZwXaVw/qNzDiLH9CsKnT3KXwkm7EuZXdYHHMqiWOB4jRw6hW2MK4GixzSHNJDhoQYK6fYu3c8MqwHbnaA9RuK658kv1y1iz428qg5FlMV0YgSFluiuppQo0HUZGo5jmOKA4K1UJOpJiw6cEIthQBaDfl/H3RGKMKbEVNJOkiNOmE9Qp6IslUC0gDjKWZPUMKAN0E2PREBzrmBbxUmVLqAyruF1acbKhjsQ2mx73aNEgcTw6oMbtDtT4YyMPzHfwHH9Oi4yqZ1v1uT1VjG1y5xc43N+nADkBAQcLh31XQwTzNgO/euFvXfM4r9yYv4X6SfRdds/s20Xf8AMfAeG/vW/h9nNboB0Cz1vjgcHgyaNRxa4P0baAZs435FZdfCVJ/pu6AT6L1n/BjgonCNF4Hgp+uH568kHC4PNWKRXouM2ZTdOamw9QJ8Vh47sqwtJpFzXyIBMsi8jSR1lP1Kfmxi0eKt02cVQLH0nZajS0jj9joVep1ZFksZ6JUAAn3Kqvf3KzWH8qm4LMg6jYG1c4yO+oacx+y2Q5ee06pY5rm6tIXe7PxAewPGjhP6henGuxy1OVZQ3hEBUHFbZDlDeEYoVSx4ooaYFTaJIHFPkhA0plOEkRrUzZM4p6dgFByrITzKFmRyELIopAojWqIYjU2oCsbZcf21xl2UhoPnd3yG+jvJdnl+Wy8y7VYjNiKp4Oy/+ADfUHxWdfGs/VLB4R1eplEgDU8Au82ZsxtNoDRZZ3ZrZ+RjZFzd3U7u6y6akF59aejMPSohWRSTNCKxWewMsUHNR3oalixXfRlValKFouVaoFixqVibTwDarYcOh3jmFx2IoOoVMrrjceIXf1gsfa+CFVsbxoeaubxnU6wmvBFkCsEHDktJG8ajoj1qjCw/VmkRplyQZnfmmO6V045dU3usui7G4sw+md3zD0P2XMvfqr3ZivlrgfmkeI/YLWfVNe49DfXsBaBPW/E9yA8oQKeV2cicVEhTypigYBEDUgFMBFQTp4SQaTHSFF4T0oy75t0iExKrJsns2QyE7nqKUM0I1NARg/6bARw3338VFW8oiV5O9vxMTlP4qpnpnJK9YNwvMsFRjGlp/C+p5ErG/jWPrsMMFo0dFmUXXV6lUXlr0RoFsapMKHTcpNK1micpiVElMCr0O5V6iM4qtVes1Yp1ys2u9X65WbXUi1zm3aRBzjofsVnZ/Nb+PZmaQd/ruXLZty6z3HHU9me5XNhu/wA+n/qb5kKiXLQ7OtzYmmOc+AJWmXoO5RJRGtTOauzkQckVLD0C9wa3UzvA0E6nomDUVNTI0v8AsoIiCMpJ4SQXg5Dc+6i2ooFEMXcERoQmC6PSRTNF0UsTmLWSJQEpvsuN2jhsu0WmwFUG5sMwaQb9w8V1eeFx3bTagbWogasOc9CYjvg+Czr4ufraDwEQVwNbLNxO1mU94gwQd5B0Wbi9r6EhwnQlpA42nVea5ejrscPiAdCrTai8/pbQduK3dm7ZBMOspzi9dIEsyqtrzoqWOxsaFKq1isc1uiy8VtAgAgt+abAgkbvmG5ZmKxB3LGrYp0gASb206ngAkiWutw1TN9R8EPaGHIEi481z1Lafw9X0i78jXHMJ0uQB4Eq7hNpOqSIIG+VqzidArPuucxzYe7rPjf7roazYWDjvrd3eiuU0ouK6fsLgcz3VSLNEA/3HXy9VzbKc8ufALuexWLBpupgAZXSOYI1POy65+uWvjoQEzmooQ3uXVyDDUiU5eogKKlmT5lEhOAinlJKEyAzDYdE8IVLQdAiFQEc0CIM2B00PBO0oAKKwKghcmzpFRIQM5y8v7T1C7FVZP4o6NaIb5L0+F5t2ppAYipOpcP8A5bHks6aytYBvx6DGz89OW6xItAJ4RCLX2bUzOLRlz6tAinE72yQd9tN8AgFYuzMaKRaZs4EO5HMYPdK7PB4vmuWrZ8d8Ymors2SMogQYvE3WZjKLqZkT/C66m8ELK25TGQlYi6i1g8T/AJYPEIOUvKz27QpjD0ocC7eJvOnotrZrAQDxAPilnFtPS2aDqqW1Nil2XIAIvv16Ai9tdV01gFUr1QE6kz1z42MXkOrGSBAkkwNLSVbqsZTbDUSviVmVaslPrdxMxVxRlYG0j855Aek/dX8dtJjXFpBdGoBgTuBPDj/Kx4L5e7S579VuRx1TA25T4rpOxtaKzmfmEjuBt5rCDixs5W+RK2ex9E/HzO1DHHxgfdan1i/HbuehuenTALq5IxKJTakpgoHhMSpMBJgAnok26KHmSRcqdFBpmw6BTcENpUyURJimChBSUBdVJoQ2GERzpJtE7hoOSoULm+1uzWupue2mXv8AlFjoATfLFz0vYLpUKoEsJXklVrpAJHEaEHvC0NnY8shrz8u5w/DyPEei7HaHZ+hVMubB4ttPWNVmnsQzdVeOoB/Rc7muud89rGHxlhfX376otdweINwdUDDdmTSaQKpdwBbA9TCpY+g4AtdI6HUciFzubHT9zRYbC0S8jMw5jAbOuWLcOPXct7DOgLh27NqbqbiJAztc/dylb2FrloALnHm4ye8rOovr/HRHFLOxOJVY4gkJqGFe+4FuO7xUmbWv3IFVqErH2rtI05Y3697iIDQd4nU89F1+GwTW6iT5eCnjdm06wiqwO4G4cOjhdds+Nx35evNXuaG5RqdXH3dPUdAgOBHKQu1/7RoZpBqCN2YR6IlbsrRc8vdmJcSTBDRJMmzRA7lr8sdcRhm53AuBy7oiZ3W3rtOzuzzRa5zrOdoDqGAyAeZ1Whhdl0qf0sHU3Pibqw5qszxLenbdTAT02wiNZPDvWmUDohEohQiEDiojUyq5U2ILUp0GUkDtCduvJIAqEICkDdopQoNRCiVFTBSLITKgiGeeiJOii8qCDgJsIHMyVIKKI1soIPCBXwoc35oINom/WNytEIVQpRlVMI5ohmUt/uJBHgLrnKmJc4kNaJ6l32C3dqbUgmmz6tD/AG/uqOz6IC4a5L6d89qOE2a5/wBZP28Fu4NsMDfyyPA+/FNQelVOWXC/Lj0nf76MX2mp6XaFIEwSBzMxpyTEKNMmBma5sgGHDK6CN4U3Lu5ISpSndSix4TYzulK3D+UVF4CjEFOUqh48B+n2QIJ4QXOPTf3JNcgmSlEqJToE1t0QshJgRYCCHw+SSn8QJIhU2kqTqXJFa6LqQcqiqGojQrLSiUyEFQsSc0/dXnusI5/ZCcNUFMBOaZsjtaZRA5BTLSpge/RFLxCjUePfJBB58Va2dg5+c/7R9z9lWwtPMb6epTbT7T0aHyg53D8Lbx1Og6arGtSN4xrV5J1ax2wKNY5qjPm/M0lrjGkka96wm7IotxPwhUqQRE5mf1Py/Tw75Vat25mQGFv9wIcR3EBZ/wD1em/KBULXAyC4QR8pE59+7xWZcadN+Ly4+5ru6HZ+kLnMeRd+kK9QwbG/S0DmBfx1WdsbbbaoDXmH90O1iDpMD3dawcpeRjtqrj6Ae30O8FYhpQSDYhdG9ZW0qWjxyB+x98eSuNJYpMpbp5eP8qDmGSfeqI5+/wByoF0aroyHUongonDEwNOvl6rQZVBHJBNYDf7KAQwrRJM306bvJL4TIUKtUnVBL0Fg0he0wJPIcVBxQmvO6VLKUVMFM50qTaJhJzCFAGE6V+CSK0msnVFFGx6JqaIVpkNjEVjFBO2pqiCOFu/36IeVLPPdfwKGX7h496CbaYkSY5lAcpVDdBIOnggd59BPf/KBUNp9m6NW3zb9JsqWJqhrSToAT76/opVc12l2s5rzTpuIiA5wMajTwPkueqPgK/8A4HFOa4uDmse4VHNccrS4zBy9CYncs9zLlp1FiNDK8Pmttfb/AImc5zyX2quxF4RnYoH5BoOQ+qIJnWFTrYch0t1UsNRyiSn9ZnsT+98nNT1G3snaRpkBxlh/9bzI5WXd4TH1QBlcHt3T1kfdefjY1ciRReRxAkHod/cuh7L4p2R1N8hzDEGzgCJEg3Gvou/h1b/XTxfzvHnP/Z47/wCupO3nN+pjZi3zG54aefBNV2oXggNEEdDB1vNrTuKwtqVZcw8XtsLangr2HNl3/Mj5t8mlsVcwnjf34qFRxPkhUXW6F3r+yMNJ5af7v3R1PTBHfu/ZKo0dDwRN+keMCdwUxQPDVAL4dhv/AJRaeHEaDiiBhiIgiPCTP28U+c8CNf2QD+DAnjPDdG7vUmjSI3eaTGkxII5qdJkk+PgqHao1ApZbIZqDRRUMoSRJ5JILTGjipvaOKHTciAfdEQyTaSoGkBvKIXKDzZUQa3hzUAxFFkxfr3+iIA4pm1PFNVNhHfZDCBVXcCqb8Yxmaq8wGkwdYjfbfeFaqGx6GOsWWZj6VOowglwzC4sddSOF48VjctnprGpL7c9t7tMyoRkz2H1DIydI+ZzXOt3Lm6eIvKltbC/DqED6ZOXkJs2eWk71SD159ZfS8G5n3P8AW8zaDA0ZmNceaWz/AINRzhVJaLRDmNG/UvIWFnSZUcPmG4681iZd/J5r+edeg7MZhsO34lMi8tzFx0kG02g2Wm91HEgPblLhYVBvj8LjqR6evmmGD6zwCSTxJJgBdpsJ4puiQ1sXk6EaQNSbxAvfkukl+x8/yfmclv0tpANcLOGUsdBJ1DhOp4LTpFPjR8UQQfh8DZxd+YjdrYKoC5hh1wdHaT1HFejPee3h1Jb6aNJhDnAiLg9xaCFq4Nv39P2WVgjMn3oFq03wPBV0XG00QUkGm9EJvCBZQO/eogCyXNNz9z7KB53oQdwRJsomoimNSdyr1hfTyVkkcECu9EAylJRzpIq5SBlWFXpm6sCoICIDUSYnfqhqhqr0Oo7XoPOP3U3IdXQe9Cf1REJ01/ZROvemc6+s6J3uuY5oI1G3XPbQJaSOE+dwuhLvQeVvssftBhS5oe0SRZwH5dx7vulTjnKmBFVpLt5MHeI3jzWBi9mPZctJH5gLd/Bd1QlrMgPyuyyLXi48yUYUlj8dax57j08yKtYTZz3/AEtMfmNm+K7/APwzZu1s8YCk+kSIaJtMATYXKn/G63+T35GRsjZgpg8TqYjuHJXquHJEix3dQrdEWCO1i3MvLryW3tPhqwe2dDvHAjUJqokKu5pY4uaBfUffrZTNcEcDwPu60zJ7W8Bp3rTA+/ks7Z7flB4ye7d5QtIEHzPisu4rHyNUV1Tf75oNJoj3xlEfeO9FNUcU7HWjd7uk7X31SYEEqgiyjmuOWlkVzLoTnlEM439UKqjABQrRuVFHKUkfMElAdm9TfogTBRc8wgeUgUwcmzIFUcgvFu8/ZTc5QLwqgJCXH3vRHKJOvcoIN8VV2i+GRvdbu3+StvKyto1ZeB+UeZ/geKVm0Jgv0R0GkdVMvCscv9Reh1tEz33Se63enWuDUm2CPTCFIgIjHKxjRqwsqWJYCrryLqnTcCpVy0cJVlo4cOa0KR06LO2eWw4GZGkcTx5K/m06KO8vVwCyc6IDqtu9N8VRoeVOnuQfi2F+Pl/KkysEBnPuU0BAISBKqDOQKqlnKq4h/NAsvNMqnxxx80k6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9812" name="AutoShape 4" descr="data:image/jpeg;base64,/9j/4AAQSkZJRgABAQAAAQABAAD/2wCEAAkGBxQTEhQUEhQUFRUXGBUXFxQVFBUUFBcUFBQXFxUXFxQYHCggGB0lHBQUITEiJSkrLi4uFx8zODMsNygtLisBCgoKDg0OFBAQFCscHBwsLCwtLCwsLCwsLCwsLCwsLCwsLCssLCwsLCwsLCwsLCwsLDcsLCwsKywsLCw3LCwsLP/AABEIAOAA4QMBIgACEQEDEQH/xAAbAAABBQEBAAAAAAAAAAAAAAADAAECBAUGB//EADwQAAEDAgMFBgQFAgUFAAAAAAEAAhEDIQQSMQVBUWFxBoGRobHwEyIywUJS0eHxM2IUI3KC0hUWkqKy/8QAGQEBAQEBAQEAAAAAAAAAAAAAAAECAwQF/8QAIREBAQEBAAMBAAMAAwAAAAAAAAECEQMhMRIEIkETI3H/2gAMAwEAAhEDEQA/AOyIUhTCGCisVRE0uCf4caIwCSCvrZIthWDECNbz9lByIGwJ2MRstlNrVQItSDERyHJCBsqHUpIzXxM/wg1KqIGlTCjmTNqIqTmKJCi6ooonEjqokJ0ggYsPFJkogUsuhted97cRuQDcxB+GrYUciKptbGik4lHFJRcLqKG5xixQYOqK4KCENTJT16YzfKSRa5sU7NUUhRQ85/M5Op5UkFxrUZjYTsaiBqrIeWNEiEWQmyoE1llHIiBMSgjCdMmrVL6RyCCLihpnOWPtvbraILWw5/DcObv0TvF40MbjmUxL3AepPRc1ju1FyKbR/qd/xC5nFYp9Rxc5xcefpy6BRIXO7v8AjpPHP9aTe0tYPaXkOaDdg+QO5Zm/MPFVWbXrDWo899vNUqdIucIH6d6HXff3puWLq1v8yLjtpVHWLnd5KQruH4j4lVaSM26nTi5h9pVWmz3DvkLZwXaVw/qNzDiLH9CsKnT3KXwkm7EuZXdYHHMqiWOB4jRw6hW2MK4GixzSHNJDhoQYK6fYu3c8MqwHbnaA9RuK658kv1y1iz428qg5FlMV0YgSFluiuppQo0HUZGo5jmOKA4K1UJOpJiw6cEIthQBaDfl/H3RGKMKbEVNJOkiNOmE9Qp6IslUC0gDjKWZPUMKAN0E2PREBzrmBbxUmVLqAyruF1acbKhjsQ2mx73aNEgcTw6oMbtDtT4YyMPzHfwHH9Oi4yqZ1v1uT1VjG1y5xc43N+nADkBAQcLh31XQwTzNgO/euFvXfM4r9yYv4X6SfRdds/s20Xf8AMfAeG/vW/h9nNboB0Cz1vjgcHgyaNRxa4P0baAZs435FZdfCVJ/pu6AT6L1n/BjgonCNF4Hgp+uH568kHC4PNWKRXouM2ZTdOamw9QJ8Vh47sqwtJpFzXyIBMsi8jSR1lP1Kfmxi0eKt02cVQLH0nZajS0jj9joVep1ZFksZ6JUAAn3Kqvf3KzWH8qm4LMg6jYG1c4yO+oacx+y2Q5ee06pY5rm6tIXe7PxAewPGjhP6henGuxy1OVZQ3hEBUHFbZDlDeEYoVSx4ooaYFTaJIHFPkhA0plOEkRrUzZM4p6dgFByrITzKFmRyELIopAojWqIYjU2oCsbZcf21xl2UhoPnd3yG+jvJdnl+Wy8y7VYjNiKp4Oy/+ADfUHxWdfGs/VLB4R1eplEgDU8Au82ZsxtNoDRZZ3ZrZ+RjZFzd3U7u6y6akF59aejMPSohWRSTNCKxWewMsUHNR3oalixXfRlValKFouVaoFixqVibTwDarYcOh3jmFx2IoOoVMrrjceIXf1gsfa+CFVsbxoeaubxnU6wmvBFkCsEHDktJG8ajoj1qjCw/VmkRplyQZnfmmO6V045dU3usui7G4sw+md3zD0P2XMvfqr3ZivlrgfmkeI/YLWfVNe49DfXsBaBPW/E9yA8oQKeV2cicVEhTypigYBEDUgFMBFQTp4SQaTHSFF4T0oy75t0iExKrJsns2QyE7nqKUM0I1NARg/6bARw3338VFW8oiV5O9vxMTlP4qpnpnJK9YNwvMsFRjGlp/C+p5ErG/jWPrsMMFo0dFmUXXV6lUXlr0RoFsapMKHTcpNK1micpiVElMCr0O5V6iM4qtVes1Yp1ys2u9X65WbXUi1zm3aRBzjofsVnZ/Nb+PZmaQd/ruXLZty6z3HHU9me5XNhu/wA+n/qb5kKiXLQ7OtzYmmOc+AJWmXoO5RJRGtTOauzkQckVLD0C9wa3UzvA0E6nomDUVNTI0v8AsoIiCMpJ4SQXg5Dc+6i2ooFEMXcERoQmC6PSRTNF0UsTmLWSJQEpvsuN2jhsu0WmwFUG5sMwaQb9w8V1eeFx3bTagbWogasOc9CYjvg+Czr4ufraDwEQVwNbLNxO1mU94gwQd5B0Wbi9r6EhwnQlpA42nVea5ejrscPiAdCrTai8/pbQduK3dm7ZBMOspzi9dIEsyqtrzoqWOxsaFKq1isc1uiy8VtAgAgt+abAgkbvmG5ZmKxB3LGrYp0gASb206ngAkiWutw1TN9R8EPaGHIEi481z1Lafw9X0i78jXHMJ0uQB4Eq7hNpOqSIIG+VqzidArPuucxzYe7rPjf7roazYWDjvrd3eiuU0ouK6fsLgcz3VSLNEA/3HXy9VzbKc8ufALuexWLBpupgAZXSOYI1POy65+uWvjoQEzmooQ3uXVyDDUiU5eogKKlmT5lEhOAinlJKEyAzDYdE8IVLQdAiFQEc0CIM2B00PBO0oAKKwKghcmzpFRIQM5y8v7T1C7FVZP4o6NaIb5L0+F5t2ppAYipOpcP8A5bHks6aytYBvx6DGz89OW6xItAJ4RCLX2bUzOLRlz6tAinE72yQd9tN8AgFYuzMaKRaZs4EO5HMYPdK7PB4vmuWrZ8d8Ymors2SMogQYvE3WZjKLqZkT/C66m8ELK25TGQlYi6i1g8T/AJYPEIOUvKz27QpjD0ocC7eJvOnotrZrAQDxAPilnFtPS2aDqqW1Nil2XIAIvv16Ai9tdV01gFUr1QE6kz1z42MXkOrGSBAkkwNLSVbqsZTbDUSviVmVaslPrdxMxVxRlYG0j855Aek/dX8dtJjXFpBdGoBgTuBPDj/Kx4L5e7S579VuRx1TA25T4rpOxtaKzmfmEjuBt5rCDixs5W+RK2ex9E/HzO1DHHxgfdan1i/HbuehuenTALq5IxKJTakpgoHhMSpMBJgAnok26KHmSRcqdFBpmw6BTcENpUyURJimChBSUBdVJoQ2GERzpJtE7hoOSoULm+1uzWupue2mXv8AlFjoATfLFz0vYLpUKoEsJXklVrpAJHEaEHvC0NnY8shrz8u5w/DyPEei7HaHZ+hVMubB4ttPWNVmnsQzdVeOoB/Rc7muud89rGHxlhfX376otdweINwdUDDdmTSaQKpdwBbA9TCpY+g4AtdI6HUciFzubHT9zRYbC0S8jMw5jAbOuWLcOPXct7DOgLh27NqbqbiJAztc/dylb2FrloALnHm4ye8rOovr/HRHFLOxOJVY4gkJqGFe+4FuO7xUmbWv3IFVqErH2rtI05Y3697iIDQd4nU89F1+GwTW6iT5eCnjdm06wiqwO4G4cOjhdds+Nx35evNXuaG5RqdXH3dPUdAgOBHKQu1/7RoZpBqCN2YR6IlbsrRc8vdmJcSTBDRJMmzRA7lr8sdcRhm53AuBy7oiZ3W3rtOzuzzRa5zrOdoDqGAyAeZ1Whhdl0qf0sHU3Pibqw5qszxLenbdTAT02wiNZPDvWmUDohEohQiEDiojUyq5U2ILUp0GUkDtCduvJIAqEICkDdopQoNRCiVFTBSLITKgiGeeiJOii8qCDgJsIHMyVIKKI1soIPCBXwoc35oINom/WNytEIVQpRlVMI5ohmUt/uJBHgLrnKmJc4kNaJ6l32C3dqbUgmmz6tD/AG/uqOz6IC4a5L6d89qOE2a5/wBZP28Fu4NsMDfyyPA+/FNQelVOWXC/Lj0nf76MX2mp6XaFIEwSBzMxpyTEKNMmBma5sgGHDK6CN4U3Lu5ISpSndSix4TYzulK3D+UVF4CjEFOUqh48B+n2QIJ4QXOPTf3JNcgmSlEqJToE1t0QshJgRYCCHw+SSn8QJIhU2kqTqXJFa6LqQcqiqGojQrLSiUyEFQsSc0/dXnusI5/ZCcNUFMBOaZsjtaZRA5BTLSpge/RFLxCjUePfJBB58Va2dg5+c/7R9z9lWwtPMb6epTbT7T0aHyg53D8Lbx1Og6arGtSN4xrV5J1ax2wKNY5qjPm/M0lrjGkka96wm7IotxPwhUqQRE5mf1Py/Tw75Vat25mQGFv9wIcR3EBZ/wD1em/KBULXAyC4QR8pE59+7xWZcadN+Ly4+5ru6HZ+kLnMeRd+kK9QwbG/S0DmBfx1WdsbbbaoDXmH90O1iDpMD3dawcpeRjtqrj6Ae30O8FYhpQSDYhdG9ZW0qWjxyB+x98eSuNJYpMpbp5eP8qDmGSfeqI5+/wByoF0aroyHUongonDEwNOvl6rQZVBHJBNYDf7KAQwrRJM306bvJL4TIUKtUnVBL0Fg0he0wJPIcVBxQmvO6VLKUVMFM50qTaJhJzCFAGE6V+CSK0msnVFFGx6JqaIVpkNjEVjFBO2pqiCOFu/36IeVLPPdfwKGX7h496CbaYkSY5lAcpVDdBIOnggd59BPf/KBUNp9m6NW3zb9JsqWJqhrSToAT76/opVc12l2s5rzTpuIiA5wMajTwPkueqPgK/8A4HFOa4uDmse4VHNccrS4zBy9CYncs9zLlp1FiNDK8Pmttfb/AImc5zyX2quxF4RnYoH5BoOQ+qIJnWFTrYch0t1UsNRyiSn9ZnsT+98nNT1G3snaRpkBxlh/9bzI5WXd4TH1QBlcHt3T1kfdefjY1ciRReRxAkHod/cuh7L4p2R1N8hzDEGzgCJEg3Gvou/h1b/XTxfzvHnP/Z47/wCupO3nN+pjZi3zG54aefBNV2oXggNEEdDB1vNrTuKwtqVZcw8XtsLangr2HNl3/Mj5t8mlsVcwnjf34qFRxPkhUXW6F3r+yMNJ5af7v3R1PTBHfu/ZKo0dDwRN+keMCdwUxQPDVAL4dhv/AJRaeHEaDiiBhiIgiPCTP28U+c8CNf2QD+DAnjPDdG7vUmjSI3eaTGkxII5qdJkk+PgqHao1ApZbIZqDRRUMoSRJ5JILTGjipvaOKHTciAfdEQyTaSoGkBvKIXKDzZUQa3hzUAxFFkxfr3+iIA4pm1PFNVNhHfZDCBVXcCqb8Yxmaq8wGkwdYjfbfeFaqGx6GOsWWZj6VOowglwzC4sddSOF48VjctnprGpL7c9t7tMyoRkz2H1DIydI+ZzXOt3Lm6eIvKltbC/DqED6ZOXkJs2eWk71SD159ZfS8G5n3P8AW8zaDA0ZmNceaWz/AINRzhVJaLRDmNG/UvIWFnSZUcPmG4681iZd/J5r+edeg7MZhsO34lMi8tzFx0kG02g2Wm91HEgPblLhYVBvj8LjqR6evmmGD6zwCSTxJJgBdpsJ4puiQ1sXk6EaQNSbxAvfkukl+x8/yfmclv0tpANcLOGUsdBJ1DhOp4LTpFPjR8UQQfh8DZxd+YjdrYKoC5hh1wdHaT1HFejPee3h1Jb6aNJhDnAiLg9xaCFq4Nv39P2WVgjMn3oFq03wPBV0XG00QUkGm9EJvCBZQO/eogCyXNNz9z7KB53oQdwRJsomoimNSdyr1hfTyVkkcECu9EAylJRzpIq5SBlWFXpm6sCoICIDUSYnfqhqhqr0Oo7XoPOP3U3IdXQe9Cf1REJ01/ZROvemc6+s6J3uuY5oI1G3XPbQJaSOE+dwuhLvQeVvssftBhS5oe0SRZwH5dx7vulTjnKmBFVpLt5MHeI3jzWBi9mPZctJH5gLd/Bd1QlrMgPyuyyLXi48yUYUlj8dax57j08yKtYTZz3/AEtMfmNm+K7/APwzZu1s8YCk+kSIaJtMATYXKn/G63+T35GRsjZgpg8TqYjuHJXquHJEix3dQrdEWCO1i3MvLryW3tPhqwe2dDvHAjUJqokKu5pY4uaBfUffrZTNcEcDwPu60zJ7W8Bp3rTA+/ks7Z7flB4ye7d5QtIEHzPisu4rHyNUV1Tf75oNJoj3xlEfeO9FNUcU7HWjd7uk7X31SYEEqgiyjmuOWlkVzLoTnlEM439UKqjABQrRuVFHKUkfMElAdm9TfogTBRc8wgeUgUwcmzIFUcgvFu8/ZTc5QLwqgJCXH3vRHKJOvcoIN8VV2i+GRvdbu3+StvKyto1ZeB+UeZ/geKVm0Jgv0R0GkdVMvCscv9Reh1tEz33Se63enWuDUm2CPTCFIgIjHKxjRqwsqWJYCrryLqnTcCpVy0cJVlo4cOa0KR06LO2eWw4GZGkcTx5K/m06KO8vVwCyc6IDqtu9N8VRoeVOnuQfi2F+Pl/KkysEBnPuU0BAISBKqDOQKqlnKq4h/NAsvNMqnxxx80k6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9814" name="AutoShape 6" descr="data:image/jpeg;base64,/9j/4AAQSkZJRgABAQAAAQABAAD/2wCEAAkGBxQTEhQUEhQUFRUXGBUXFxQVFBUUFBcUFBQXFxUXFxQYHCggGB0lHBQUITEiJSkrLi4uFx8zODMsNygtLisBCgoKDg0OFBAQFCscHBwsLCwtLCwsLCwsLCwsLCwsLCwsLCssLCwsLCwsLCwsLCwsLDcsLCwsKywsLCw3LCwsLP/AABEIAOAA4QMBIgACEQEDEQH/xAAbAAABBQEBAAAAAAAAAAAAAAADAAECBAUGB//EADwQAAEDAgMFBgQFAgUFAAAAAAEAAhEDIQQSMQVBUWFxBoGRobHwEyIywUJS0eHxM2IUI3KC0hUWkqKy/8QAGQEBAQEBAQEAAAAAAAAAAAAAAAECAwQF/8QAIREBAQEBAAMBAAMAAwAAAAAAAAECEQMhMRIEIkETI3H/2gAMAwEAAhEDEQA/AOyIUhTCGCisVRE0uCf4caIwCSCvrZIthWDECNbz9lByIGwJ2MRstlNrVQItSDERyHJCBsqHUpIzXxM/wg1KqIGlTCjmTNqIqTmKJCi6ooonEjqokJ0ggYsPFJkogUsuhted97cRuQDcxB+GrYUciKptbGik4lHFJRcLqKG5xixQYOqK4KCENTJT16YzfKSRa5sU7NUUhRQ85/M5Op5UkFxrUZjYTsaiBqrIeWNEiEWQmyoE1llHIiBMSgjCdMmrVL6RyCCLihpnOWPtvbraILWw5/DcObv0TvF40MbjmUxL3AepPRc1ju1FyKbR/qd/xC5nFYp9Rxc5xcefpy6BRIXO7v8AjpPHP9aTe0tYPaXkOaDdg+QO5Zm/MPFVWbXrDWo899vNUqdIucIH6d6HXff3puWLq1v8yLjtpVHWLnd5KQruH4j4lVaSM26nTi5h9pVWmz3DvkLZwXaVw/qNzDiLH9CsKnT3KXwkm7EuZXdYHHMqiWOB4jRw6hW2MK4GixzSHNJDhoQYK6fYu3c8MqwHbnaA9RuK658kv1y1iz428qg5FlMV0YgSFluiuppQo0HUZGo5jmOKA4K1UJOpJiw6cEIthQBaDfl/H3RGKMKbEVNJOkiNOmE9Qp6IslUC0gDjKWZPUMKAN0E2PREBzrmBbxUmVLqAyruF1acbKhjsQ2mx73aNEgcTw6oMbtDtT4YyMPzHfwHH9Oi4yqZ1v1uT1VjG1y5xc43N+nADkBAQcLh31XQwTzNgO/euFvXfM4r9yYv4X6SfRdds/s20Xf8AMfAeG/vW/h9nNboB0Cz1vjgcHgyaNRxa4P0baAZs435FZdfCVJ/pu6AT6L1n/BjgonCNF4Hgp+uH568kHC4PNWKRXouM2ZTdOamw9QJ8Vh47sqwtJpFzXyIBMsi8jSR1lP1Kfmxi0eKt02cVQLH0nZajS0jj9joVep1ZFksZ6JUAAn3Kqvf3KzWH8qm4LMg6jYG1c4yO+oacx+y2Q5ee06pY5rm6tIXe7PxAewPGjhP6henGuxy1OVZQ3hEBUHFbZDlDeEYoVSx4ooaYFTaJIHFPkhA0plOEkRrUzZM4p6dgFByrITzKFmRyELIopAojWqIYjU2oCsbZcf21xl2UhoPnd3yG+jvJdnl+Wy8y7VYjNiKp4Oy/+ADfUHxWdfGs/VLB4R1eplEgDU8Au82ZsxtNoDRZZ3ZrZ+RjZFzd3U7u6y6akF59aejMPSohWRSTNCKxWewMsUHNR3oalixXfRlValKFouVaoFixqVibTwDarYcOh3jmFx2IoOoVMrrjceIXf1gsfa+CFVsbxoeaubxnU6wmvBFkCsEHDktJG8ajoj1qjCw/VmkRplyQZnfmmO6V045dU3usui7G4sw+md3zD0P2XMvfqr3ZivlrgfmkeI/YLWfVNe49DfXsBaBPW/E9yA8oQKeV2cicVEhTypigYBEDUgFMBFQTp4SQaTHSFF4T0oy75t0iExKrJsns2QyE7nqKUM0I1NARg/6bARw3338VFW8oiV5O9vxMTlP4qpnpnJK9YNwvMsFRjGlp/C+p5ErG/jWPrsMMFo0dFmUXXV6lUXlr0RoFsapMKHTcpNK1micpiVElMCr0O5V6iM4qtVes1Yp1ys2u9X65WbXUi1zm3aRBzjofsVnZ/Nb+PZmaQd/ruXLZty6z3HHU9me5XNhu/wA+n/qb5kKiXLQ7OtzYmmOc+AJWmXoO5RJRGtTOauzkQckVLD0C9wa3UzvA0E6nomDUVNTI0v8AsoIiCMpJ4SQXg5Dc+6i2ooFEMXcERoQmC6PSRTNF0UsTmLWSJQEpvsuN2jhsu0WmwFUG5sMwaQb9w8V1eeFx3bTagbWogasOc9CYjvg+Czr4ufraDwEQVwNbLNxO1mU94gwQd5B0Wbi9r6EhwnQlpA42nVea5ejrscPiAdCrTai8/pbQduK3dm7ZBMOspzi9dIEsyqtrzoqWOxsaFKq1isc1uiy8VtAgAgt+abAgkbvmG5ZmKxB3LGrYp0gASb206ngAkiWutw1TN9R8EPaGHIEi481z1Lafw9X0i78jXHMJ0uQB4Eq7hNpOqSIIG+VqzidArPuucxzYe7rPjf7roazYWDjvrd3eiuU0ouK6fsLgcz3VSLNEA/3HXy9VzbKc8ufALuexWLBpupgAZXSOYI1POy65+uWvjoQEzmooQ3uXVyDDUiU5eogKKlmT5lEhOAinlJKEyAzDYdE8IVLQdAiFQEc0CIM2B00PBO0oAKKwKghcmzpFRIQM5y8v7T1C7FVZP4o6NaIb5L0+F5t2ppAYipOpcP8A5bHks6aytYBvx6DGz89OW6xItAJ4RCLX2bUzOLRlz6tAinE72yQd9tN8AgFYuzMaKRaZs4EO5HMYPdK7PB4vmuWrZ8d8Ymors2SMogQYvE3WZjKLqZkT/C66m8ELK25TGQlYi6i1g8T/AJYPEIOUvKz27QpjD0ocC7eJvOnotrZrAQDxAPilnFtPS2aDqqW1Nil2XIAIvv16Ai9tdV01gFUr1QE6kz1z42MXkOrGSBAkkwNLSVbqsZTbDUSviVmVaslPrdxMxVxRlYG0j855Aek/dX8dtJjXFpBdGoBgTuBPDj/Kx4L5e7S579VuRx1TA25T4rpOxtaKzmfmEjuBt5rCDixs5W+RK2ex9E/HzO1DHHxgfdan1i/HbuehuenTALq5IxKJTakpgoHhMSpMBJgAnok26KHmSRcqdFBpmw6BTcENpUyURJimChBSUBdVJoQ2GERzpJtE7hoOSoULm+1uzWupue2mXv8AlFjoATfLFz0vYLpUKoEsJXklVrpAJHEaEHvC0NnY8shrz8u5w/DyPEei7HaHZ+hVMubB4ttPWNVmnsQzdVeOoB/Rc7muud89rGHxlhfX376otdweINwdUDDdmTSaQKpdwBbA9TCpY+g4AtdI6HUciFzubHT9zRYbC0S8jMw5jAbOuWLcOPXct7DOgLh27NqbqbiJAztc/dylb2FrloALnHm4ye8rOovr/HRHFLOxOJVY4gkJqGFe+4FuO7xUmbWv3IFVqErH2rtI05Y3697iIDQd4nU89F1+GwTW6iT5eCnjdm06wiqwO4G4cOjhdds+Nx35evNXuaG5RqdXH3dPUdAgOBHKQu1/7RoZpBqCN2YR6IlbsrRc8vdmJcSTBDRJMmzRA7lr8sdcRhm53AuBy7oiZ3W3rtOzuzzRa5zrOdoDqGAyAeZ1Whhdl0qf0sHU3Pibqw5qszxLenbdTAT02wiNZPDvWmUDohEohQiEDiojUyq5U2ILUp0GUkDtCduvJIAqEICkDdopQoNRCiVFTBSLITKgiGeeiJOii8qCDgJsIHMyVIKKI1soIPCBXwoc35oINom/WNytEIVQpRlVMI5ohmUt/uJBHgLrnKmJc4kNaJ6l32C3dqbUgmmz6tD/AG/uqOz6IC4a5L6d89qOE2a5/wBZP28Fu4NsMDfyyPA+/FNQelVOWXC/Lj0nf76MX2mp6XaFIEwSBzMxpyTEKNMmBma5sgGHDK6CN4U3Lu5ISpSndSix4TYzulK3D+UVF4CjEFOUqh48B+n2QIJ4QXOPTf3JNcgmSlEqJToE1t0QshJgRYCCHw+SSn8QJIhU2kqTqXJFa6LqQcqiqGojQrLSiUyEFQsSc0/dXnusI5/ZCcNUFMBOaZsjtaZRA5BTLSpge/RFLxCjUePfJBB58Va2dg5+c/7R9z9lWwtPMb6epTbT7T0aHyg53D8Lbx1Og6arGtSN4xrV5J1ax2wKNY5qjPm/M0lrjGkka96wm7IotxPwhUqQRE5mf1Py/Tw75Vat25mQGFv9wIcR3EBZ/wD1em/KBULXAyC4QR8pE59+7xWZcadN+Ly4+5ru6HZ+kLnMeRd+kK9QwbG/S0DmBfx1WdsbbbaoDXmH90O1iDpMD3dawcpeRjtqrj6Ae30O8FYhpQSDYhdG9ZW0qWjxyB+x98eSuNJYpMpbp5eP8qDmGSfeqI5+/wByoF0aroyHUongonDEwNOvl6rQZVBHJBNYDf7KAQwrRJM306bvJL4TIUKtUnVBL0Fg0he0wJPIcVBxQmvO6VLKUVMFM50qTaJhJzCFAGE6V+CSK0msnVFFGx6JqaIVpkNjEVjFBO2pqiCOFu/36IeVLPPdfwKGX7h496CbaYkSY5lAcpVDdBIOnggd59BPf/KBUNp9m6NW3zb9JsqWJqhrSToAT76/opVc12l2s5rzTpuIiA5wMajTwPkueqPgK/8A4HFOa4uDmse4VHNccrS4zBy9CYncs9zLlp1FiNDK8Pmttfb/AImc5zyX2quxF4RnYoH5BoOQ+qIJnWFTrYch0t1UsNRyiSn9ZnsT+98nNT1G3snaRpkBxlh/9bzI5WXd4TH1QBlcHt3T1kfdefjY1ciRReRxAkHod/cuh7L4p2R1N8hzDEGzgCJEg3Gvou/h1b/XTxfzvHnP/Z47/wCupO3nN+pjZi3zG54aefBNV2oXggNEEdDB1vNrTuKwtqVZcw8XtsLangr2HNl3/Mj5t8mlsVcwnjf34qFRxPkhUXW6F3r+yMNJ5af7v3R1PTBHfu/ZKo0dDwRN+keMCdwUxQPDVAL4dhv/AJRaeHEaDiiBhiIgiPCTP28U+c8CNf2QD+DAnjPDdG7vUmjSI3eaTGkxII5qdJkk+PgqHao1ApZbIZqDRRUMoSRJ5JILTGjipvaOKHTciAfdEQyTaSoGkBvKIXKDzZUQa3hzUAxFFkxfr3+iIA4pm1PFNVNhHfZDCBVXcCqb8Yxmaq8wGkwdYjfbfeFaqGx6GOsWWZj6VOowglwzC4sddSOF48VjctnprGpL7c9t7tMyoRkz2H1DIydI+ZzXOt3Lm6eIvKltbC/DqED6ZOXkJs2eWk71SD159ZfS8G5n3P8AW8zaDA0ZmNceaWz/AINRzhVJaLRDmNG/UvIWFnSZUcPmG4681iZd/J5r+edeg7MZhsO34lMi8tzFx0kG02g2Wm91HEgPblLhYVBvj8LjqR6evmmGD6zwCSTxJJgBdpsJ4puiQ1sXk6EaQNSbxAvfkukl+x8/yfmclv0tpANcLOGUsdBJ1DhOp4LTpFPjR8UQQfh8DZxd+YjdrYKoC5hh1wdHaT1HFejPee3h1Jb6aNJhDnAiLg9xaCFq4Nv39P2WVgjMn3oFq03wPBV0XG00QUkGm9EJvCBZQO/eogCyXNNz9z7KB53oQdwRJsomoimNSdyr1hfTyVkkcECu9EAylJRzpIq5SBlWFXpm6sCoICIDUSYnfqhqhqr0Oo7XoPOP3U3IdXQe9Cf1REJ01/ZROvemc6+s6J3uuY5oI1G3XPbQJaSOE+dwuhLvQeVvssftBhS5oe0SRZwH5dx7vulTjnKmBFVpLt5MHeI3jzWBi9mPZctJH5gLd/Bd1QlrMgPyuyyLXi48yUYUlj8dax57j08yKtYTZz3/AEtMfmNm+K7/APwzZu1s8YCk+kSIaJtMATYXKn/G63+T35GRsjZgpg8TqYjuHJXquHJEix3dQrdEWCO1i3MvLryW3tPhqwe2dDvHAjUJqokKu5pY4uaBfUffrZTNcEcDwPu60zJ7W8Bp3rTA+/ks7Z7flB4ye7d5QtIEHzPisu4rHyNUV1Tf75oNJoj3xlEfeO9FNUcU7HWjd7uk7X31SYEEqgiyjmuOWlkVzLoTnlEM439UKqjABQrRuVFHKUkfMElAdm9TfogTBRc8wgeUgUwcmzIFUcgvFu8/ZTc5QLwqgJCXH3vRHKJOvcoIN8VV2i+GRvdbu3+StvKyto1ZeB+UeZ/geKVm0Jgv0R0GkdVMvCscv9Reh1tEz33Se63enWuDUm2CPTCFIgIjHKxjRqwsqWJYCrryLqnTcCpVy0cJVlo4cOa0KR06LO2eWw4GZGkcTx5K/m06KO8vVwCyc6IDqtu9N8VRoeVOnuQfi2F+Pl/KkysEBnPuU0BAISBKqDOQKqlnKq4h/NAsvNMqnxxx80k6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9816" name="AutoShape 8" descr="data:image/jpeg;base64,/9j/4AAQSkZJRgABAQAAAQABAAD/2wCEAAkGBxQTEhQUEhQUFRUXGBUXFxQVFBUUFBcUFBQXFxUXFxQYHCggGB0lHBQUITEiJSkrLi4uFx8zODMsNygtLisBCgoKDg0OFBAQFCscHBwsLCwtLCwsLCwsLCwsLCwsLCwsLCssLCwsLCwsLCwsLCwsLDcsLCwsKywsLCw3LCwsLP/AABEIAOAA4QMBIgACEQEDEQH/xAAbAAABBQEBAAAAAAAAAAAAAAADAAECBAUGB//EADwQAAEDAgMFBgQFAgUFAAAAAAEAAhEDIQQSMQVBUWFxBoGRobHwEyIywUJS0eHxM2IUI3KC0hUWkqKy/8QAGQEBAQEBAQEAAAAAAAAAAAAAAAECAwQF/8QAIREBAQEBAAMBAAMAAwAAAAAAAAECEQMhMRIEIkETI3H/2gAMAwEAAhEDEQA/AOyIUhTCGCisVRE0uCf4caIwCSCvrZIthWDECNbz9lByIGwJ2MRstlNrVQItSDERyHJCBsqHUpIzXxM/wg1KqIGlTCjmTNqIqTmKJCi6ooonEjqokJ0ggYsPFJkogUsuhted97cRuQDcxB+GrYUciKptbGik4lHFJRcLqKG5xixQYOqK4KCENTJT16YzfKSRa5sU7NUUhRQ85/M5Op5UkFxrUZjYTsaiBqrIeWNEiEWQmyoE1llHIiBMSgjCdMmrVL6RyCCLihpnOWPtvbraILWw5/DcObv0TvF40MbjmUxL3AepPRc1ju1FyKbR/qd/xC5nFYp9Rxc5xcefpy6BRIXO7v8AjpPHP9aTe0tYPaXkOaDdg+QO5Zm/MPFVWbXrDWo899vNUqdIucIH6d6HXff3puWLq1v8yLjtpVHWLnd5KQruH4j4lVaSM26nTi5h9pVWmz3DvkLZwXaVw/qNzDiLH9CsKnT3KXwkm7EuZXdYHHMqiWOB4jRw6hW2MK4GixzSHNJDhoQYK6fYu3c8MqwHbnaA9RuK658kv1y1iz428qg5FlMV0YgSFluiuppQo0HUZGo5jmOKA4K1UJOpJiw6cEIthQBaDfl/H3RGKMKbEVNJOkiNOmE9Qp6IslUC0gDjKWZPUMKAN0E2PREBzrmBbxUmVLqAyruF1acbKhjsQ2mx73aNEgcTw6oMbtDtT4YyMPzHfwHH9Oi4yqZ1v1uT1VjG1y5xc43N+nADkBAQcLh31XQwTzNgO/euFvXfM4r9yYv4X6SfRdds/s20Xf8AMfAeG/vW/h9nNboB0Cz1vjgcHgyaNRxa4P0baAZs435FZdfCVJ/pu6AT6L1n/BjgonCNF4Hgp+uH568kHC4PNWKRXouM2ZTdOamw9QJ8Vh47sqwtJpFzXyIBMsi8jSR1lP1Kfmxi0eKt02cVQLH0nZajS0jj9joVep1ZFksZ6JUAAn3Kqvf3KzWH8qm4LMg6jYG1c4yO+oacx+y2Q5ee06pY5rm6tIXe7PxAewPGjhP6henGuxy1OVZQ3hEBUHFbZDlDeEYoVSx4ooaYFTaJIHFPkhA0plOEkRrUzZM4p6dgFByrITzKFmRyELIopAojWqIYjU2oCsbZcf21xl2UhoPnd3yG+jvJdnl+Wy8y7VYjNiKp4Oy/+ADfUHxWdfGs/VLB4R1eplEgDU8Au82ZsxtNoDRZZ3ZrZ+RjZFzd3U7u6y6akF59aejMPSohWRSTNCKxWewMsUHNR3oalixXfRlValKFouVaoFixqVibTwDarYcOh3jmFx2IoOoVMrrjceIXf1gsfa+CFVsbxoeaubxnU6wmvBFkCsEHDktJG8ajoj1qjCw/VmkRplyQZnfmmO6V045dU3usui7G4sw+md3zD0P2XMvfqr3ZivlrgfmkeI/YLWfVNe49DfXsBaBPW/E9yA8oQKeV2cicVEhTypigYBEDUgFMBFQTp4SQaTHSFF4T0oy75t0iExKrJsns2QyE7nqKUM0I1NARg/6bARw3338VFW8oiV5O9vxMTlP4qpnpnJK9YNwvMsFRjGlp/C+p5ErG/jWPrsMMFo0dFmUXXV6lUXlr0RoFsapMKHTcpNK1micpiVElMCr0O5V6iM4qtVes1Yp1ys2u9X65WbXUi1zm3aRBzjofsVnZ/Nb+PZmaQd/ruXLZty6z3HHU9me5XNhu/wA+n/qb5kKiXLQ7OtzYmmOc+AJWmXoO5RJRGtTOauzkQckVLD0C9wa3UzvA0E6nomDUVNTI0v8AsoIiCMpJ4SQXg5Dc+6i2ooFEMXcERoQmC6PSRTNF0UsTmLWSJQEpvsuN2jhsu0WmwFUG5sMwaQb9w8V1eeFx3bTagbWogasOc9CYjvg+Czr4ufraDwEQVwNbLNxO1mU94gwQd5B0Wbi9r6EhwnQlpA42nVea5ejrscPiAdCrTai8/pbQduK3dm7ZBMOspzi9dIEsyqtrzoqWOxsaFKq1isc1uiy8VtAgAgt+abAgkbvmG5ZmKxB3LGrYp0gASb206ngAkiWutw1TN9R8EPaGHIEi481z1Lafw9X0i78jXHMJ0uQB4Eq7hNpOqSIIG+VqzidArPuucxzYe7rPjf7roazYWDjvrd3eiuU0ouK6fsLgcz3VSLNEA/3HXy9VzbKc8ufALuexWLBpupgAZXSOYI1POy65+uWvjoQEzmooQ3uXVyDDUiU5eogKKlmT5lEhOAinlJKEyAzDYdE8IVLQdAiFQEc0CIM2B00PBO0oAKKwKghcmzpFRIQM5y8v7T1C7FVZP4o6NaIb5L0+F5t2ppAYipOpcP8A5bHks6aytYBvx6DGz89OW6xItAJ4RCLX2bUzOLRlz6tAinE72yQd9tN8AgFYuzMaKRaZs4EO5HMYPdK7PB4vmuWrZ8d8Ymors2SMogQYvE3WZjKLqZkT/C66m8ELK25TGQlYi6i1g8T/AJYPEIOUvKz27QpjD0ocC7eJvOnotrZrAQDxAPilnFtPS2aDqqW1Nil2XIAIvv16Ai9tdV01gFUr1QE6kz1z42MXkOrGSBAkkwNLSVbqsZTbDUSviVmVaslPrdxMxVxRlYG0j855Aek/dX8dtJjXFpBdGoBgTuBPDj/Kx4L5e7S579VuRx1TA25T4rpOxtaKzmfmEjuBt5rCDixs5W+RK2ex9E/HzO1DHHxgfdan1i/HbuehuenTALq5IxKJTakpgoHhMSpMBJgAnok26KHmSRcqdFBpmw6BTcENpUyURJimChBSUBdVJoQ2GERzpJtE7hoOSoULm+1uzWupue2mXv8AlFjoATfLFz0vYLpUKoEsJXklVrpAJHEaEHvC0NnY8shrz8u5w/DyPEei7HaHZ+hVMubB4ttPWNVmnsQzdVeOoB/Rc7muud89rGHxlhfX376otdweINwdUDDdmTSaQKpdwBbA9TCpY+g4AtdI6HUciFzubHT9zRYbC0S8jMw5jAbOuWLcOPXct7DOgLh27NqbqbiJAztc/dylb2FrloALnHm4ye8rOovr/HRHFLOxOJVY4gkJqGFe+4FuO7xUmbWv3IFVqErH2rtI05Y3697iIDQd4nU89F1+GwTW6iT5eCnjdm06wiqwO4G4cOjhdds+Nx35evNXuaG5RqdXH3dPUdAgOBHKQu1/7RoZpBqCN2YR6IlbsrRc8vdmJcSTBDRJMmzRA7lr8sdcRhm53AuBy7oiZ3W3rtOzuzzRa5zrOdoDqGAyAeZ1Whhdl0qf0sHU3Pibqw5qszxLenbdTAT02wiNZPDvWmUDohEohQiEDiojUyq5U2ILUp0GUkDtCduvJIAqEICkDdopQoNRCiVFTBSLITKgiGeeiJOii8qCDgJsIHMyVIKKI1soIPCBXwoc35oINom/WNytEIVQpRlVMI5ohmUt/uJBHgLrnKmJc4kNaJ6l32C3dqbUgmmz6tD/AG/uqOz6IC4a5L6d89qOE2a5/wBZP28Fu4NsMDfyyPA+/FNQelVOWXC/Lj0nf76MX2mp6XaFIEwSBzMxpyTEKNMmBma5sgGHDK6CN4U3Lu5ISpSndSix4TYzulK3D+UVF4CjEFOUqh48B+n2QIJ4QXOPTf3JNcgmSlEqJToE1t0QshJgRYCCHw+SSn8QJIhU2kqTqXJFa6LqQcqiqGojQrLSiUyEFQsSc0/dXnusI5/ZCcNUFMBOaZsjtaZRA5BTLSpge/RFLxCjUePfJBB58Va2dg5+c/7R9z9lWwtPMb6epTbT7T0aHyg53D8Lbx1Og6arGtSN4xrV5J1ax2wKNY5qjPm/M0lrjGkka96wm7IotxPwhUqQRE5mf1Py/Tw75Vat25mQGFv9wIcR3EBZ/wD1em/KBULXAyC4QR8pE59+7xWZcadN+Ly4+5ru6HZ+kLnMeRd+kK9QwbG/S0DmBfx1WdsbbbaoDXmH90O1iDpMD3dawcpeRjtqrj6Ae30O8FYhpQSDYhdG9ZW0qWjxyB+x98eSuNJYpMpbp5eP8qDmGSfeqI5+/wByoF0aroyHUongonDEwNOvl6rQZVBHJBNYDf7KAQwrRJM306bvJL4TIUKtUnVBL0Fg0he0wJPIcVBxQmvO6VLKUVMFM50qTaJhJzCFAGE6V+CSK0msnVFFGx6JqaIVpkNjEVjFBO2pqiCOFu/36IeVLPPdfwKGX7h496CbaYkSY5lAcpVDdBIOnggd59BPf/KBUNp9m6NW3zb9JsqWJqhrSToAT76/opVc12l2s5rzTpuIiA5wMajTwPkueqPgK/8A4HFOa4uDmse4VHNccrS4zBy9CYncs9zLlp1FiNDK8Pmttfb/AImc5zyX2quxF4RnYoH5BoOQ+qIJnWFTrYch0t1UsNRyiSn9ZnsT+98nNT1G3snaRpkBxlh/9bzI5WXd4TH1QBlcHt3T1kfdefjY1ciRReRxAkHod/cuh7L4p2R1N8hzDEGzgCJEg3Gvou/h1b/XTxfzvHnP/Z47/wCupO3nN+pjZi3zG54aefBNV2oXggNEEdDB1vNrTuKwtqVZcw8XtsLangr2HNl3/Mj5t8mlsVcwnjf34qFRxPkhUXW6F3r+yMNJ5af7v3R1PTBHfu/ZKo0dDwRN+keMCdwUxQPDVAL4dhv/AJRaeHEaDiiBhiIgiPCTP28U+c8CNf2QD+DAnjPDdG7vUmjSI3eaTGkxII5qdJkk+PgqHao1ApZbIZqDRRUMoSRJ5JILTGjipvaOKHTciAfdEQyTaSoGkBvKIXKDzZUQa3hzUAxFFkxfr3+iIA4pm1PFNVNhHfZDCBVXcCqb8Yxmaq8wGkwdYjfbfeFaqGx6GOsWWZj6VOowglwzC4sddSOF48VjctnprGpL7c9t7tMyoRkz2H1DIydI+ZzXOt3Lm6eIvKltbC/DqED6ZOXkJs2eWk71SD159ZfS8G5n3P8AW8zaDA0ZmNceaWz/AINRzhVJaLRDmNG/UvIWFnSZUcPmG4681iZd/J5r+edeg7MZhsO34lMi8tzFx0kG02g2Wm91HEgPblLhYVBvj8LjqR6evmmGD6zwCSTxJJgBdpsJ4puiQ1sXk6EaQNSbxAvfkukl+x8/yfmclv0tpANcLOGUsdBJ1DhOp4LTpFPjR8UQQfh8DZxd+YjdrYKoC5hh1wdHaT1HFejPee3h1Jb6aNJhDnAiLg9xaCFq4Nv39P2WVgjMn3oFq03wPBV0XG00QUkGm9EJvCBZQO/eogCyXNNz9z7KB53oQdwRJsomoimNSdyr1hfTyVkkcECu9EAylJRzpIq5SBlWFXpm6sCoICIDUSYnfqhqhqr0Oo7XoPOP3U3IdXQe9Cf1REJ01/ZROvemc6+s6J3uuY5oI1G3XPbQJaSOE+dwuhLvQeVvssftBhS5oe0SRZwH5dx7vulTjnKmBFVpLt5MHeI3jzWBi9mPZctJH5gLd/Bd1QlrMgPyuyyLXi48yUYUlj8dax57j08yKtYTZz3/AEtMfmNm+K7/APwzZu1s8YCk+kSIaJtMATYXKn/G63+T35GRsjZgpg8TqYjuHJXquHJEix3dQrdEWCO1i3MvLryW3tPhqwe2dDvHAjUJqokKu5pY4uaBfUffrZTNcEcDwPu60zJ7W8Bp3rTA+/ks7Z7flB4ye7d5QtIEHzPisu4rHyNUV1Tf75oNJoj3xlEfeO9FNUcU7HWjd7uk7X31SYEEqgiyjmuOWlkVzLoTnlEM439UKqjABQrRuVFHKUkfMElAdm9TfogTBRc8wgeUgUwcmzIFUcgvFu8/ZTc5QLwqgJCXH3vRHKJOvcoIN8VV2i+GRvdbu3+StvKyto1ZeB+UeZ/geKVm0Jgv0R0GkdVMvCscv9Reh1tEz33Se63enWuDUm2CPTCFIgIjHKxjRqwsqWJYCrryLqnTcCpVy0cJVlo4cOa0KR06LO2eWw4GZGkcTx5K/m06KO8vVwCyc6IDqtu9N8VRoeVOnuQfi2F+Pl/KkysEBnPuU0BAISBKqDOQKqlnKq4h/NAsvNMqnxxx80k6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19818" name="Picture 10" descr="http://farm3.static.flickr.com/2236/1579675625_58fca481a4.jpg"/>
          <p:cNvPicPr>
            <a:picLocks noChangeAspect="1" noChangeArrowheads="1"/>
          </p:cNvPicPr>
          <p:nvPr/>
        </p:nvPicPr>
        <p:blipFill>
          <a:blip r:embed="rId2" cstate="print"/>
          <a:srcRect/>
          <a:stretch>
            <a:fillRect/>
          </a:stretch>
        </p:blipFill>
        <p:spPr bwMode="auto">
          <a:xfrm>
            <a:off x="509840" y="381000"/>
            <a:ext cx="7362319" cy="6096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pic>
        <p:nvPicPr>
          <p:cNvPr id="120836" name="Picture 4" descr="http://www.bestliberalartscolleges.org/wp-content/uploads/2014/04/20-The-National-Museum-of-Western-Art-Tokyo-Japan.jpg"/>
          <p:cNvPicPr>
            <a:picLocks noChangeAspect="1" noChangeArrowheads="1"/>
          </p:cNvPicPr>
          <p:nvPr/>
        </p:nvPicPr>
        <p:blipFill>
          <a:blip r:embed="rId2" cstate="print"/>
          <a:srcRect/>
          <a:stretch>
            <a:fillRect/>
          </a:stretch>
        </p:blipFill>
        <p:spPr bwMode="auto">
          <a:xfrm>
            <a:off x="4114800" y="2514600"/>
            <a:ext cx="3971925" cy="3965316"/>
          </a:xfrm>
          <a:prstGeom prst="rect">
            <a:avLst/>
          </a:prstGeom>
          <a:noFill/>
        </p:spPr>
      </p:pic>
      <p:pic>
        <p:nvPicPr>
          <p:cNvPr id="120838" name="Picture 6" descr="https://www.nationalgalleries.org/media/5/exhibitions_2008/impressionism_poplars_1.jpg"/>
          <p:cNvPicPr>
            <a:picLocks noChangeAspect="1" noChangeArrowheads="1"/>
          </p:cNvPicPr>
          <p:nvPr/>
        </p:nvPicPr>
        <p:blipFill>
          <a:blip r:embed="rId3" cstate="print"/>
          <a:srcRect/>
          <a:stretch>
            <a:fillRect/>
          </a:stretch>
        </p:blipFill>
        <p:spPr bwMode="auto">
          <a:xfrm>
            <a:off x="228600" y="228600"/>
            <a:ext cx="5238750" cy="52101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pic>
        <p:nvPicPr>
          <p:cNvPr id="123906" name="Picture 2" descr="http://image.dhgate.com/albu_491167364_00-1.0x0/modern-oil-paintings-for-sale-handmade-landscape.jpg"/>
          <p:cNvPicPr>
            <a:picLocks noChangeAspect="1" noChangeArrowheads="1"/>
          </p:cNvPicPr>
          <p:nvPr/>
        </p:nvPicPr>
        <p:blipFill>
          <a:blip r:embed="rId2" cstate="print"/>
          <a:srcRect/>
          <a:stretch>
            <a:fillRect/>
          </a:stretch>
        </p:blipFill>
        <p:spPr bwMode="auto">
          <a:xfrm>
            <a:off x="152400" y="533400"/>
            <a:ext cx="8684184" cy="5791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pic>
        <p:nvPicPr>
          <p:cNvPr id="124930" name="Picture 2" descr="http://cdn.creativejournal.com/images/attachments/000/000/472/main.jpeg?1366131449"/>
          <p:cNvPicPr>
            <a:picLocks noChangeAspect="1" noChangeArrowheads="1"/>
          </p:cNvPicPr>
          <p:nvPr/>
        </p:nvPicPr>
        <p:blipFill>
          <a:blip r:embed="rId2" cstate="print"/>
          <a:srcRect/>
          <a:stretch>
            <a:fillRect/>
          </a:stretch>
        </p:blipFill>
        <p:spPr bwMode="auto">
          <a:xfrm>
            <a:off x="304800" y="457200"/>
            <a:ext cx="8075377" cy="5791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25958" name="Picture 6" descr="http://www.artfinding.com/images/svv/1/33/andy_warhol_d_apres_andy_warhol_d_apres__marylin._910_x_910._serie-320-1.jpg"/>
          <p:cNvPicPr>
            <a:picLocks noChangeAspect="1" noChangeArrowheads="1"/>
          </p:cNvPicPr>
          <p:nvPr/>
        </p:nvPicPr>
        <p:blipFill>
          <a:blip r:embed="rId2" cstate="print"/>
          <a:srcRect/>
          <a:stretch>
            <a:fillRect/>
          </a:stretch>
        </p:blipFill>
        <p:spPr bwMode="auto">
          <a:xfrm>
            <a:off x="228600" y="990600"/>
            <a:ext cx="8348719" cy="3300527"/>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1615</TotalTime>
  <Words>382</Words>
  <Application>Microsoft Office PowerPoint</Application>
  <PresentationFormat>On-screen Show (4:3)</PresentationFormat>
  <Paragraphs>29</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Calibri</vt:lpstr>
      <vt:lpstr>Century Schoolbook</vt:lpstr>
      <vt:lpstr>Wingdings</vt:lpstr>
      <vt:lpstr>Wingdings 2</vt:lpstr>
      <vt:lpstr>Oriel</vt:lpstr>
      <vt:lpstr>10 Reasons Why I love Painting (and teaching it)</vt:lpstr>
      <vt:lpstr>1. Painters see things other people miss!</vt:lpstr>
      <vt:lpstr>2. Artists get paid to play! </vt:lpstr>
      <vt:lpstr>3. There are so many types and styles of painting almost everyone can find something they enjoy!</vt:lpstr>
      <vt:lpstr>PowerPoint Presentation</vt:lpstr>
      <vt:lpstr>PowerPoint Presentation</vt:lpstr>
      <vt:lpstr>PowerPoint Presentation</vt:lpstr>
      <vt:lpstr>PowerPoint Presentation</vt:lpstr>
      <vt:lpstr>PowerPoint Presentation</vt:lpstr>
      <vt:lpstr>PowerPoint Presentation</vt:lpstr>
      <vt:lpstr>4. It’s great to do when you are bored!</vt:lpstr>
      <vt:lpstr>5. You can break the rules!</vt:lpstr>
      <vt:lpstr>PowerPoint Presentation</vt:lpstr>
      <vt:lpstr>6. It’s fun!</vt:lpstr>
      <vt:lpstr>PowerPoint Presentation</vt:lpstr>
      <vt:lpstr>7. You can express what you are feeling and thinking.</vt:lpstr>
      <vt:lpstr>PowerPoint Presentation</vt:lpstr>
      <vt:lpstr>8. If your art looks terrible you can just say: “it’s modern art – you wouldn’t understand.”</vt:lpstr>
      <vt:lpstr>9. Its cheaper than a psychiatrist!</vt:lpstr>
      <vt:lpstr>10. Artists are amazing and interesting people.</vt:lpstr>
      <vt:lpstr>PowerPoint Presentation</vt:lpstr>
      <vt:lpstr>But he created some amazing and interesting paintings.</vt:lpstr>
      <vt:lpstr>PowerPoint Presentation</vt:lpstr>
      <vt:lpstr>PowerPoint Presentation</vt:lpstr>
      <vt:lpstr>PowerPoint Presentation</vt:lpstr>
      <vt:lpstr>I love some of his thoughts and ideas</vt:lpstr>
      <vt:lpstr>I hope by the end of this class you will love Painting too (or at least hate it less )!  </vt:lpstr>
    </vt:vector>
  </TitlesOfParts>
  <Company>NSD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Reasons Why I love Art  (and teaching it)</dc:title>
  <dc:creator>sarah.shuler</dc:creator>
  <cp:lastModifiedBy>Windows User</cp:lastModifiedBy>
  <cp:revision>50</cp:revision>
  <dcterms:created xsi:type="dcterms:W3CDTF">2015-08-17T17:55:06Z</dcterms:created>
  <dcterms:modified xsi:type="dcterms:W3CDTF">2019-08-17T22:17:09Z</dcterms:modified>
</cp:coreProperties>
</file>